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4" r:id="rId6"/>
    <p:sldId id="266" r:id="rId7"/>
    <p:sldId id="258" r:id="rId8"/>
    <p:sldId id="259" r:id="rId9"/>
    <p:sldId id="262" r:id="rId10"/>
    <p:sldId id="260" r:id="rId11"/>
    <p:sldId id="261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9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56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98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6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45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75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91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29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3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2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94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22B4-0690-4027-AF41-57EFB79404E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9043-B28D-4E7A-90CC-5FB5B2D9E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71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第二單元戰後臺灣的經濟發</a:t>
            </a:r>
            <a:r>
              <a:rPr lang="zh-TW" altLang="en-US" dirty="0"/>
              <a:t>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社會領域六上第二單元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2-2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公觀課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臺灣經濟發展與展望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2020.10.14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985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排字遊戲  </a:t>
            </a:r>
            <a:r>
              <a:rPr lang="zh-TW" altLang="en-US" dirty="0" smtClean="0">
                <a:solidFill>
                  <a:srgbClr val="FF0000"/>
                </a:solidFill>
              </a:rPr>
              <a:t>原因</a:t>
            </a:r>
            <a:r>
              <a:rPr lang="en-US" altLang="zh-TW" dirty="0" smtClean="0">
                <a:solidFill>
                  <a:srgbClr val="FF0000"/>
                </a:solidFill>
              </a:rPr>
              <a:t>—</a:t>
            </a:r>
            <a:r>
              <a:rPr lang="zh-TW" altLang="en-US" dirty="0" smtClean="0">
                <a:solidFill>
                  <a:srgbClr val="FF0000"/>
                </a:solidFill>
              </a:rPr>
              <a:t>行動</a:t>
            </a:r>
            <a:r>
              <a:rPr lang="en-US" altLang="zh-TW" dirty="0" smtClean="0">
                <a:solidFill>
                  <a:srgbClr val="FF0000"/>
                </a:solidFill>
              </a:rPr>
              <a:t>—</a:t>
            </a:r>
            <a:r>
              <a:rPr lang="zh-TW" altLang="en-US" dirty="0" smtClean="0">
                <a:solidFill>
                  <a:srgbClr val="FF0000"/>
                </a:solidFill>
              </a:rPr>
              <a:t>優勢   </a:t>
            </a:r>
            <a:r>
              <a:rPr lang="zh-TW" altLang="en-US" dirty="0" smtClean="0"/>
              <a:t>分析表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202459"/>
              </p:ext>
            </p:extLst>
          </p:nvPr>
        </p:nvGraphicFramePr>
        <p:xfrm>
          <a:off x="838200" y="1825625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原因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廠商與人才大量外流</a:t>
                      </a:r>
                      <a:endParaRPr lang="zh-TW" sz="32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過度依賴少數高科技</a:t>
                      </a:r>
                      <a:endParaRPr lang="zh-TW" sz="32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經貿區域整合被排除</a:t>
                      </a:r>
                      <a:endParaRPr lang="zh-TW" sz="32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行動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簽訂自由貿易協定</a:t>
                      </a: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(FTA)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改善投資環境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推動產業升級與轉型</a:t>
                      </a:r>
                      <a:endParaRPr lang="zh-TW" sz="3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優勢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較齊一的教育水平</a:t>
                      </a:r>
                      <a:endParaRPr lang="zh-TW" sz="3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靈活創新的企業精神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□□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民主開放的社會與投資環境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58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8800" dirty="0" smtClean="0"/>
              <a:t>LET’S PLAY…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29867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臺灣的經濟實力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305390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9" y="3642889"/>
            <a:ext cx="2568751" cy="25687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16815" b="12324"/>
          <a:stretch/>
        </p:blipFill>
        <p:spPr>
          <a:xfrm>
            <a:off x="7481227" y="262940"/>
            <a:ext cx="4029743" cy="28554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4659" r="18710"/>
          <a:stretch/>
        </p:blipFill>
        <p:spPr>
          <a:xfrm>
            <a:off x="7481227" y="3330425"/>
            <a:ext cx="4379495" cy="32194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10572"/>
          <a:stretch/>
        </p:blipFill>
        <p:spPr>
          <a:xfrm>
            <a:off x="3031958" y="3317540"/>
            <a:ext cx="4315271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5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28" y="365125"/>
            <a:ext cx="11245144" cy="63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567" y="561474"/>
            <a:ext cx="10692803" cy="61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7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208"/>
          <a:stretch/>
        </p:blipFill>
        <p:spPr>
          <a:xfrm>
            <a:off x="585558" y="188662"/>
            <a:ext cx="11188543" cy="64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5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473" y="171550"/>
            <a:ext cx="7427495" cy="66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4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臺灣經濟目前面臨哪些</a:t>
            </a:r>
            <a:r>
              <a:rPr lang="zh-TW" altLang="zh-TW" dirty="0" smtClean="0"/>
              <a:t>困境</a:t>
            </a:r>
            <a:r>
              <a:rPr lang="en-US" altLang="zh-TW" dirty="0" smtClean="0"/>
              <a:t>?(</a:t>
            </a:r>
            <a:r>
              <a:rPr lang="zh-TW" altLang="en-US" dirty="0" smtClean="0">
                <a:solidFill>
                  <a:srgbClr val="FF0000"/>
                </a:solidFill>
              </a:rPr>
              <a:t>原因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為了降低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薪資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成本，廠商大量外移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中陸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東南亞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薪資不如競爭對手，導致優秀人才大量外流。</a:t>
            </a: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整體經濟轉型速度緩慢，過度依賴少數高科技產業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傳產工業或農業等轉型慢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國際經貿走向區域整合而臺灣被排除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東協十六國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中國打壓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，不利臺灣拓展對外貿易。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80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政府如何改善當前的經濟困境？</a:t>
            </a:r>
            <a:r>
              <a:rPr lang="en-US" altLang="zh-TW" dirty="0"/>
              <a:t>(</a:t>
            </a:r>
            <a:r>
              <a:rPr lang="zh-HK" altLang="zh-TW" dirty="0">
                <a:solidFill>
                  <a:srgbClr val="FF0000"/>
                </a:solidFill>
              </a:rPr>
              <a:t>行動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76213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與各國簽訂自由貿易協定，以增進經貿互動；如臺灣與紐西蘭簽訂的「自由貿易協定」。</a:t>
            </a:r>
          </a:p>
          <a:p>
            <a:pPr marL="176213" indent="-176213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改善國內的投資環境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勞資條件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土地取得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能源供應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76213" indent="-176213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推動國內產業升級與轉型，如光電、綠能、文創產業等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107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臺灣目前仍然具有哪些優勢？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優勢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優越的地理位置與穩定安全的網絡。</a:t>
            </a:r>
          </a:p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較全民齊一的教育水平。</a:t>
            </a:r>
          </a:p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靈活創新的企業精神。</a:t>
            </a:r>
          </a:p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民主開放的社會與投資環境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969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351</Words>
  <Application>Microsoft Office PowerPoint</Application>
  <PresentationFormat>寬螢幕</PresentationFormat>
  <Paragraphs>42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第二單元戰後臺灣的經濟發展</vt:lpstr>
      <vt:lpstr>臺灣的經濟實力</vt:lpstr>
      <vt:lpstr>PowerPoint 簡報</vt:lpstr>
      <vt:lpstr>PowerPoint 簡報</vt:lpstr>
      <vt:lpstr>PowerPoint 簡報</vt:lpstr>
      <vt:lpstr>PowerPoint 簡報</vt:lpstr>
      <vt:lpstr>臺灣經濟目前面臨哪些困境?(原因)</vt:lpstr>
      <vt:lpstr>政府如何改善當前的經濟困境？(行動)</vt:lpstr>
      <vt:lpstr>臺灣目前仍然具有哪些優勢？(優勢)</vt:lpstr>
      <vt:lpstr>排字遊戲  原因—行動—優勢   分析表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第二單元戰後臺灣的經濟發展</dc:title>
  <dc:creator>romeo</dc:creator>
  <cp:lastModifiedBy>romeo</cp:lastModifiedBy>
  <cp:revision>5</cp:revision>
  <dcterms:created xsi:type="dcterms:W3CDTF">2020-10-14T02:00:55Z</dcterms:created>
  <dcterms:modified xsi:type="dcterms:W3CDTF">2020-10-14T02:19:16Z</dcterms:modified>
</cp:coreProperties>
</file>