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media/image9.png" ContentType="image/png"/>
  <Override PartName="/ppt/media/image7.jpeg" ContentType="image/jpe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-8640"/>
            <a:ext cx="12190320" cy="6866640"/>
            <a:chOff x="0" y="-8640"/>
            <a:chExt cx="12190320" cy="6866640"/>
          </a:xfrm>
        </p:grpSpPr>
        <p:sp>
          <p:nvSpPr>
            <p:cNvPr id="1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9181440" y="-8640"/>
              <a:ext cx="3005640" cy="686484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603360" y="-8640"/>
              <a:ext cx="2586600" cy="686484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8932320" y="3048120"/>
              <a:ext cx="3258000" cy="380808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9334440" y="-8640"/>
              <a:ext cx="2852640" cy="686484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10898640" y="-8640"/>
              <a:ext cx="1288440" cy="686484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10938960" y="-8640"/>
              <a:ext cx="1248120" cy="686484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10371600" y="3589920"/>
              <a:ext cx="1815480" cy="32662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0" y="4013280"/>
              <a:ext cx="446760" cy="284292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1" name="PlaceHolder 1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請按這裡編輯題名文字格式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1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請按這裡編輯大綱文字格式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第二個大綱層次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第三個大綱層次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第四個大綱層次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第五個大綱層次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第六個大綱層次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第七個大綱層次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1"/>
          <p:cNvGrpSpPr/>
          <p:nvPr/>
        </p:nvGrpSpPr>
        <p:grpSpPr>
          <a:xfrm>
            <a:off x="0" y="-8640"/>
            <a:ext cx="12190320" cy="6866640"/>
            <a:chOff x="0" y="-8640"/>
            <a:chExt cx="12190320" cy="6866640"/>
          </a:xfrm>
        </p:grpSpPr>
        <p:sp>
          <p:nvSpPr>
            <p:cNvPr id="50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1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2" name="CustomShape 4"/>
            <p:cNvSpPr/>
            <p:nvPr/>
          </p:nvSpPr>
          <p:spPr>
            <a:xfrm>
              <a:off x="9181440" y="-8640"/>
              <a:ext cx="3005640" cy="686484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3" name="CustomShape 5"/>
            <p:cNvSpPr/>
            <p:nvPr/>
          </p:nvSpPr>
          <p:spPr>
            <a:xfrm>
              <a:off x="9603360" y="-8640"/>
              <a:ext cx="2586600" cy="686484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4" name="CustomShape 6"/>
            <p:cNvSpPr/>
            <p:nvPr/>
          </p:nvSpPr>
          <p:spPr>
            <a:xfrm>
              <a:off x="8932320" y="3048120"/>
              <a:ext cx="3258000" cy="380808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5" name="CustomShape 7"/>
            <p:cNvSpPr/>
            <p:nvPr/>
          </p:nvSpPr>
          <p:spPr>
            <a:xfrm>
              <a:off x="9334440" y="-8640"/>
              <a:ext cx="2852640" cy="686484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6" name="CustomShape 8"/>
            <p:cNvSpPr/>
            <p:nvPr/>
          </p:nvSpPr>
          <p:spPr>
            <a:xfrm>
              <a:off x="10898640" y="-8640"/>
              <a:ext cx="1288440" cy="686484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7" name="CustomShape 9"/>
            <p:cNvSpPr/>
            <p:nvPr/>
          </p:nvSpPr>
          <p:spPr>
            <a:xfrm>
              <a:off x="10938960" y="-8640"/>
              <a:ext cx="1248120" cy="686484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8" name="CustomShape 10"/>
            <p:cNvSpPr/>
            <p:nvPr/>
          </p:nvSpPr>
          <p:spPr>
            <a:xfrm>
              <a:off x="10371600" y="3589920"/>
              <a:ext cx="1815480" cy="32662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9" name="CustomShape 11"/>
            <p:cNvSpPr/>
            <p:nvPr/>
          </p:nvSpPr>
          <p:spPr>
            <a:xfrm>
              <a:off x="0" y="4013280"/>
              <a:ext cx="446760" cy="284292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60" name="PlaceHolder 1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請按這裡編輯題名文字格式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61" name="PlaceHolder 1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請按這裡編輯大綱文字格式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第二個大綱層次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第三個大綱層次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第四個大綱層次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第五個大綱層次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第六個大綱層次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第七個大綱層次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1207080" y="5616000"/>
            <a:ext cx="8595000" cy="131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r>
              <a:rPr b="0" lang="en-US" sz="6000" spc="-1" strike="noStrike">
                <a:solidFill>
                  <a:srgbClr val="90c226"/>
                </a:solidFill>
                <a:latin typeface="comic"/>
                <a:ea typeface="DejaVu Sans"/>
              </a:rPr>
              <a:t>五年級柚香清潔液介紹</a:t>
            </a:r>
            <a:endParaRPr b="0" lang="en-US" sz="6000" spc="-1" strike="noStrike">
              <a:latin typeface="Arial"/>
            </a:endParaRPr>
          </a:p>
        </p:txBody>
      </p:sp>
      <p:pic>
        <p:nvPicPr>
          <p:cNvPr id="99" name="內容版面配置區 6" descr=""/>
          <p:cNvPicPr/>
          <p:nvPr/>
        </p:nvPicPr>
        <p:blipFill>
          <a:blip r:embed="rId1"/>
          <a:stretch/>
        </p:blipFill>
        <p:spPr>
          <a:xfrm>
            <a:off x="2160000" y="128880"/>
            <a:ext cx="6766920" cy="5558040"/>
          </a:xfrm>
          <a:prstGeom prst="rect">
            <a:avLst/>
          </a:prstGeom>
          <a:ln>
            <a:noFill/>
          </a:ln>
        </p:spPr>
      </p:pic>
      <p:sp>
        <p:nvSpPr>
          <p:cNvPr id="100" name="CustomShape 2"/>
          <p:cNvSpPr/>
          <p:nvPr/>
        </p:nvSpPr>
        <p:spPr>
          <a:xfrm>
            <a:off x="7488000" y="360000"/>
            <a:ext cx="2447640" cy="1655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bbe33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DejaVu Sans"/>
              </a:rPr>
              <a:t>用途篇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內容版面配置區 3" descr=""/>
          <p:cNvPicPr/>
          <p:nvPr/>
        </p:nvPicPr>
        <p:blipFill>
          <a:blip r:embed="rId1"/>
          <a:stretch/>
        </p:blipFill>
        <p:spPr>
          <a:xfrm>
            <a:off x="505080" y="1640160"/>
            <a:ext cx="5456880" cy="2351160"/>
          </a:xfrm>
          <a:prstGeom prst="rect">
            <a:avLst/>
          </a:prstGeom>
          <a:ln>
            <a:noFill/>
          </a:ln>
        </p:spPr>
      </p:pic>
      <p:sp>
        <p:nvSpPr>
          <p:cNvPr id="126" name="CustomShape 1"/>
          <p:cNvSpPr/>
          <p:nvPr/>
        </p:nvSpPr>
        <p:spPr>
          <a:xfrm>
            <a:off x="3115800" y="522360"/>
            <a:ext cx="8595000" cy="131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r>
              <a:rPr b="0" lang="en-US" sz="6000" spc="-1" strike="noStrike">
                <a:solidFill>
                  <a:srgbClr val="90c226"/>
                </a:solidFill>
                <a:latin typeface="Trebuchet MS"/>
                <a:ea typeface="DejaVu Sans"/>
              </a:rPr>
              <a:t>心得分享</a:t>
            </a:r>
            <a:endParaRPr b="0" lang="en-US" sz="6000" spc="-1" strike="noStrike">
              <a:latin typeface="Arial"/>
            </a:endParaRPr>
          </a:p>
        </p:txBody>
      </p:sp>
      <p:pic>
        <p:nvPicPr>
          <p:cNvPr id="127" name="圖片 5" descr=""/>
          <p:cNvPicPr/>
          <p:nvPr/>
        </p:nvPicPr>
        <p:blipFill>
          <a:blip r:embed="rId2"/>
          <a:stretch/>
        </p:blipFill>
        <p:spPr>
          <a:xfrm>
            <a:off x="4111200" y="3939120"/>
            <a:ext cx="7824960" cy="2677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2636640" y="544320"/>
            <a:ext cx="8595000" cy="131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r>
              <a:rPr b="0" lang="en-US" sz="6000" spc="-1" strike="noStrike">
                <a:solidFill>
                  <a:srgbClr val="90c226"/>
                </a:solidFill>
                <a:latin typeface="Trebuchet MS"/>
                <a:ea typeface="DejaVu Sans"/>
              </a:rPr>
              <a:t>心得分享</a:t>
            </a:r>
            <a:endParaRPr b="0" lang="en-US" sz="6000" spc="-1" strike="noStrike">
              <a:latin typeface="Arial"/>
            </a:endParaRPr>
          </a:p>
        </p:txBody>
      </p:sp>
      <p:pic>
        <p:nvPicPr>
          <p:cNvPr id="129" name="內容版面配置區 3" descr=""/>
          <p:cNvPicPr/>
          <p:nvPr/>
        </p:nvPicPr>
        <p:blipFill>
          <a:blip r:embed="rId1"/>
          <a:stretch/>
        </p:blipFill>
        <p:spPr>
          <a:xfrm>
            <a:off x="288000" y="1512000"/>
            <a:ext cx="5475960" cy="2208240"/>
          </a:xfrm>
          <a:prstGeom prst="rect">
            <a:avLst/>
          </a:prstGeom>
          <a:ln>
            <a:noFill/>
          </a:ln>
        </p:spPr>
      </p:pic>
      <p:pic>
        <p:nvPicPr>
          <p:cNvPr id="130" name="圖片 4" descr=""/>
          <p:cNvPicPr/>
          <p:nvPr/>
        </p:nvPicPr>
        <p:blipFill>
          <a:blip r:embed="rId2"/>
          <a:stretch/>
        </p:blipFill>
        <p:spPr>
          <a:xfrm>
            <a:off x="4423320" y="3774600"/>
            <a:ext cx="6808320" cy="2828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內容版面配置區 4" descr=""/>
          <p:cNvPicPr/>
          <p:nvPr/>
        </p:nvPicPr>
        <p:blipFill>
          <a:blip r:embed="rId1"/>
          <a:stretch/>
        </p:blipFill>
        <p:spPr>
          <a:xfrm>
            <a:off x="1787400" y="154800"/>
            <a:ext cx="7787880" cy="6396480"/>
          </a:xfrm>
          <a:prstGeom prst="rect">
            <a:avLst/>
          </a:prstGeom>
          <a:ln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6336360" y="4680360"/>
            <a:ext cx="3959280" cy="2015280"/>
          </a:xfrm>
          <a:custGeom>
            <a:avLst/>
            <a:gdLst/>
            <a:ahLst/>
            <a:rect l="l" t="t" r="r" b="b"/>
            <a:pathLst>
              <a:path w="21617" h="23506">
                <a:moveTo>
                  <a:pt x="3822" y="20239"/>
                </a:moveTo>
                <a:cubicBezTo>
                  <a:pt x="5451" y="20418"/>
                  <a:pt x="7281" y="21646"/>
                  <a:pt x="8714" y="20776"/>
                </a:cubicBezTo>
                <a:cubicBezTo>
                  <a:pt x="8865" y="20686"/>
                  <a:pt x="8964" y="20455"/>
                  <a:pt x="9019" y="20239"/>
                </a:cubicBezTo>
                <a:cubicBezTo>
                  <a:pt x="9071" y="20036"/>
                  <a:pt x="9053" y="19804"/>
                  <a:pt x="9019" y="19597"/>
                </a:cubicBezTo>
                <a:cubicBezTo>
                  <a:pt x="8966" y="19288"/>
                  <a:pt x="8781" y="19048"/>
                  <a:pt x="8714" y="18743"/>
                </a:cubicBezTo>
                <a:cubicBezTo>
                  <a:pt x="8601" y="18227"/>
                  <a:pt x="8526" y="17674"/>
                  <a:pt x="8560" y="17138"/>
                </a:cubicBezTo>
                <a:cubicBezTo>
                  <a:pt x="8584" y="16800"/>
                  <a:pt x="8662" y="16459"/>
                  <a:pt x="8790" y="16170"/>
                </a:cubicBezTo>
                <a:cubicBezTo>
                  <a:pt x="8923" y="15870"/>
                  <a:pt x="9117" y="15626"/>
                  <a:pt x="9326" y="15422"/>
                </a:cubicBezTo>
                <a:cubicBezTo>
                  <a:pt x="9578" y="15179"/>
                  <a:pt x="9865" y="14979"/>
                  <a:pt x="10164" y="14886"/>
                </a:cubicBezTo>
                <a:cubicBezTo>
                  <a:pt x="10338" y="14833"/>
                  <a:pt x="10527" y="14833"/>
                  <a:pt x="10701" y="14886"/>
                </a:cubicBezTo>
                <a:cubicBezTo>
                  <a:pt x="11112" y="15016"/>
                  <a:pt x="11507" y="15284"/>
                  <a:pt x="11846" y="15638"/>
                </a:cubicBezTo>
                <a:cubicBezTo>
                  <a:pt x="12122" y="15922"/>
                  <a:pt x="12397" y="16268"/>
                  <a:pt x="12534" y="16707"/>
                </a:cubicBezTo>
                <a:cubicBezTo>
                  <a:pt x="12687" y="17203"/>
                  <a:pt x="12716" y="17792"/>
                  <a:pt x="12641" y="18321"/>
                </a:cubicBezTo>
                <a:cubicBezTo>
                  <a:pt x="12586" y="18707"/>
                  <a:pt x="12368" y="19012"/>
                  <a:pt x="12246" y="19365"/>
                </a:cubicBezTo>
                <a:cubicBezTo>
                  <a:pt x="12151" y="19646"/>
                  <a:pt x="12009" y="19914"/>
                  <a:pt x="11983" y="20223"/>
                </a:cubicBezTo>
                <a:cubicBezTo>
                  <a:pt x="11962" y="20471"/>
                  <a:pt x="11930" y="20808"/>
                  <a:pt x="12070" y="20963"/>
                </a:cubicBezTo>
                <a:cubicBezTo>
                  <a:pt x="13488" y="22552"/>
                  <a:pt x="15695" y="20678"/>
                  <a:pt x="17507" y="20532"/>
                </a:cubicBezTo>
                <a:lnTo>
                  <a:pt x="17542" y="20524"/>
                </a:lnTo>
                <a:cubicBezTo>
                  <a:pt x="17438" y="17983"/>
                  <a:pt x="16101" y="14890"/>
                  <a:pt x="17235" y="12902"/>
                </a:cubicBezTo>
                <a:cubicBezTo>
                  <a:pt x="17345" y="12707"/>
                  <a:pt x="17586" y="12752"/>
                  <a:pt x="17762" y="12780"/>
                </a:cubicBezTo>
                <a:cubicBezTo>
                  <a:pt x="17983" y="12817"/>
                  <a:pt x="18174" y="13016"/>
                  <a:pt x="18374" y="13150"/>
                </a:cubicBezTo>
                <a:cubicBezTo>
                  <a:pt x="18627" y="13321"/>
                  <a:pt x="18844" y="13626"/>
                  <a:pt x="19120" y="13703"/>
                </a:cubicBezTo>
                <a:cubicBezTo>
                  <a:pt x="19497" y="13809"/>
                  <a:pt x="19917" y="13768"/>
                  <a:pt x="20271" y="13553"/>
                </a:cubicBezTo>
                <a:cubicBezTo>
                  <a:pt x="20584" y="13362"/>
                  <a:pt x="20831" y="12975"/>
                  <a:pt x="21034" y="12589"/>
                </a:cubicBezTo>
                <a:cubicBezTo>
                  <a:pt x="21286" y="12114"/>
                  <a:pt x="21477" y="11561"/>
                  <a:pt x="21570" y="10984"/>
                </a:cubicBezTo>
                <a:cubicBezTo>
                  <a:pt x="21608" y="10740"/>
                  <a:pt x="21608" y="10476"/>
                  <a:pt x="21570" y="10232"/>
                </a:cubicBezTo>
                <a:cubicBezTo>
                  <a:pt x="21504" y="9813"/>
                  <a:pt x="21361" y="9411"/>
                  <a:pt x="21187" y="9057"/>
                </a:cubicBezTo>
                <a:cubicBezTo>
                  <a:pt x="21042" y="8764"/>
                  <a:pt x="20868" y="8492"/>
                  <a:pt x="20654" y="8305"/>
                </a:cubicBezTo>
                <a:cubicBezTo>
                  <a:pt x="20448" y="8126"/>
                  <a:pt x="20204" y="8016"/>
                  <a:pt x="19964" y="7984"/>
                </a:cubicBezTo>
                <a:cubicBezTo>
                  <a:pt x="19581" y="7935"/>
                  <a:pt x="19186" y="8041"/>
                  <a:pt x="18818" y="8199"/>
                </a:cubicBezTo>
                <a:cubicBezTo>
                  <a:pt x="18601" y="8293"/>
                  <a:pt x="18429" y="8553"/>
                  <a:pt x="18209" y="8626"/>
                </a:cubicBezTo>
                <a:cubicBezTo>
                  <a:pt x="18061" y="8675"/>
                  <a:pt x="17896" y="8699"/>
                  <a:pt x="17751" y="8626"/>
                </a:cubicBezTo>
                <a:cubicBezTo>
                  <a:pt x="17597" y="8549"/>
                  <a:pt x="17432" y="8411"/>
                  <a:pt x="17368" y="8199"/>
                </a:cubicBezTo>
                <a:cubicBezTo>
                  <a:pt x="16747" y="6191"/>
                  <a:pt x="17623" y="3631"/>
                  <a:pt x="17751" y="1342"/>
                </a:cubicBezTo>
                <a:lnTo>
                  <a:pt x="17722" y="1358"/>
                </a:lnTo>
                <a:cubicBezTo>
                  <a:pt x="16089" y="1180"/>
                  <a:pt x="14262" y="-48"/>
                  <a:pt x="12829" y="822"/>
                </a:cubicBezTo>
                <a:cubicBezTo>
                  <a:pt x="12679" y="911"/>
                  <a:pt x="12580" y="1143"/>
                  <a:pt x="12525" y="1358"/>
                </a:cubicBezTo>
                <a:cubicBezTo>
                  <a:pt x="12473" y="1562"/>
                  <a:pt x="12490" y="1793"/>
                  <a:pt x="12525" y="2001"/>
                </a:cubicBezTo>
                <a:cubicBezTo>
                  <a:pt x="12577" y="2310"/>
                  <a:pt x="12763" y="2549"/>
                  <a:pt x="12829" y="2854"/>
                </a:cubicBezTo>
                <a:cubicBezTo>
                  <a:pt x="12942" y="3370"/>
                  <a:pt x="13018" y="3923"/>
                  <a:pt x="12983" y="4460"/>
                </a:cubicBezTo>
                <a:cubicBezTo>
                  <a:pt x="12960" y="4797"/>
                  <a:pt x="12882" y="5139"/>
                  <a:pt x="12754" y="5427"/>
                </a:cubicBezTo>
                <a:cubicBezTo>
                  <a:pt x="12621" y="5728"/>
                  <a:pt x="12426" y="5972"/>
                  <a:pt x="12217" y="6175"/>
                </a:cubicBezTo>
                <a:cubicBezTo>
                  <a:pt x="11965" y="6419"/>
                  <a:pt x="11678" y="6618"/>
                  <a:pt x="11379" y="6712"/>
                </a:cubicBezTo>
                <a:cubicBezTo>
                  <a:pt x="11205" y="6765"/>
                  <a:pt x="11017" y="6765"/>
                  <a:pt x="10843" y="6712"/>
                </a:cubicBezTo>
                <a:cubicBezTo>
                  <a:pt x="10431" y="6582"/>
                  <a:pt x="10037" y="6313"/>
                  <a:pt x="9697" y="5960"/>
                </a:cubicBezTo>
                <a:cubicBezTo>
                  <a:pt x="9422" y="5675"/>
                  <a:pt x="9146" y="5330"/>
                  <a:pt x="9010" y="4891"/>
                </a:cubicBezTo>
                <a:cubicBezTo>
                  <a:pt x="8856" y="4395"/>
                  <a:pt x="8827" y="3805"/>
                  <a:pt x="8903" y="3277"/>
                </a:cubicBezTo>
                <a:cubicBezTo>
                  <a:pt x="8958" y="2891"/>
                  <a:pt x="9175" y="2586"/>
                  <a:pt x="9297" y="2232"/>
                </a:cubicBezTo>
                <a:cubicBezTo>
                  <a:pt x="9393" y="1952"/>
                  <a:pt x="9535" y="1684"/>
                  <a:pt x="9561" y="1375"/>
                </a:cubicBezTo>
                <a:cubicBezTo>
                  <a:pt x="9581" y="1127"/>
                  <a:pt x="9613" y="789"/>
                  <a:pt x="9474" y="635"/>
                </a:cubicBezTo>
                <a:cubicBezTo>
                  <a:pt x="8056" y="-954"/>
                  <a:pt x="5849" y="924"/>
                  <a:pt x="4036" y="1066"/>
                </a:cubicBezTo>
                <a:lnTo>
                  <a:pt x="4057" y="1127"/>
                </a:lnTo>
                <a:cubicBezTo>
                  <a:pt x="4158" y="3667"/>
                  <a:pt x="5498" y="6760"/>
                  <a:pt x="4364" y="8748"/>
                </a:cubicBezTo>
                <a:cubicBezTo>
                  <a:pt x="4254" y="8943"/>
                  <a:pt x="4013" y="8899"/>
                  <a:pt x="3836" y="8870"/>
                </a:cubicBezTo>
                <a:cubicBezTo>
                  <a:pt x="3616" y="8833"/>
                  <a:pt x="3424" y="8634"/>
                  <a:pt x="3224" y="8500"/>
                </a:cubicBezTo>
                <a:cubicBezTo>
                  <a:pt x="2972" y="8329"/>
                  <a:pt x="2754" y="8025"/>
                  <a:pt x="2479" y="7947"/>
                </a:cubicBezTo>
                <a:cubicBezTo>
                  <a:pt x="2102" y="7842"/>
                  <a:pt x="1681" y="7882"/>
                  <a:pt x="1328" y="8098"/>
                </a:cubicBezTo>
                <a:cubicBezTo>
                  <a:pt x="1014" y="8289"/>
                  <a:pt x="768" y="8675"/>
                  <a:pt x="565" y="9061"/>
                </a:cubicBezTo>
                <a:cubicBezTo>
                  <a:pt x="312" y="9537"/>
                  <a:pt x="121" y="10089"/>
                  <a:pt x="28" y="10667"/>
                </a:cubicBezTo>
                <a:cubicBezTo>
                  <a:pt x="-9" y="10911"/>
                  <a:pt x="-9" y="11175"/>
                  <a:pt x="28" y="11419"/>
                </a:cubicBezTo>
                <a:cubicBezTo>
                  <a:pt x="95" y="11837"/>
                  <a:pt x="237" y="12240"/>
                  <a:pt x="411" y="12593"/>
                </a:cubicBezTo>
                <a:cubicBezTo>
                  <a:pt x="556" y="12886"/>
                  <a:pt x="730" y="13158"/>
                  <a:pt x="945" y="13345"/>
                </a:cubicBezTo>
                <a:cubicBezTo>
                  <a:pt x="1151" y="13524"/>
                  <a:pt x="1394" y="13634"/>
                  <a:pt x="1635" y="13666"/>
                </a:cubicBezTo>
                <a:cubicBezTo>
                  <a:pt x="2018" y="13715"/>
                  <a:pt x="2412" y="13610"/>
                  <a:pt x="2780" y="13451"/>
                </a:cubicBezTo>
                <a:cubicBezTo>
                  <a:pt x="2998" y="13358"/>
                  <a:pt x="3169" y="13097"/>
                  <a:pt x="3390" y="13024"/>
                </a:cubicBezTo>
                <a:cubicBezTo>
                  <a:pt x="3537" y="12975"/>
                  <a:pt x="3703" y="12951"/>
                  <a:pt x="3848" y="13024"/>
                </a:cubicBezTo>
                <a:cubicBezTo>
                  <a:pt x="4001" y="13101"/>
                  <a:pt x="4167" y="13240"/>
                  <a:pt x="4231" y="13451"/>
                </a:cubicBezTo>
                <a:cubicBezTo>
                  <a:pt x="4851" y="15459"/>
                  <a:pt x="3975" y="18024"/>
                  <a:pt x="3848" y="20308"/>
                </a:cubicBezTo>
                <a:lnTo>
                  <a:pt x="3822" y="20239"/>
                </a:lnTo>
                <a:close/>
              </a:path>
            </a:pathLst>
          </a:custGeom>
          <a:solidFill>
            <a:srgbClr val="e8f2a1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        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要準備問問題囉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內容版面配置區 10" descr=""/>
          <p:cNvPicPr/>
          <p:nvPr/>
        </p:nvPicPr>
        <p:blipFill>
          <a:blip r:embed="rId1"/>
          <a:stretch/>
        </p:blipFill>
        <p:spPr>
          <a:xfrm>
            <a:off x="1296000" y="144000"/>
            <a:ext cx="8291160" cy="6809760"/>
          </a:xfrm>
          <a:prstGeom prst="rect">
            <a:avLst/>
          </a:prstGeom>
          <a:ln>
            <a:noFill/>
          </a:ln>
        </p:spPr>
      </p:pic>
      <p:sp>
        <p:nvSpPr>
          <p:cNvPr id="102" name="CustomShape 1"/>
          <p:cNvSpPr/>
          <p:nvPr/>
        </p:nvSpPr>
        <p:spPr>
          <a:xfrm>
            <a:off x="7560000" y="3888000"/>
            <a:ext cx="2374920" cy="1654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1464" y="4340"/>
                </a:moveTo>
                <a:lnTo>
                  <a:pt x="9722" y="1887"/>
                </a:lnTo>
                <a:lnTo>
                  <a:pt x="8548" y="6383"/>
                </a:lnTo>
                <a:lnTo>
                  <a:pt x="4503" y="3626"/>
                </a:lnTo>
                <a:lnTo>
                  <a:pt x="5373" y="7816"/>
                </a:lnTo>
                <a:lnTo>
                  <a:pt x="1174" y="8270"/>
                </a:lnTo>
                <a:lnTo>
                  <a:pt x="3934" y="11592"/>
                </a:lnTo>
                <a:lnTo>
                  <a:pt x="0" y="12875"/>
                </a:lnTo>
                <a:lnTo>
                  <a:pt x="3329" y="15372"/>
                </a:lnTo>
                <a:lnTo>
                  <a:pt x="1283" y="17824"/>
                </a:lnTo>
                <a:lnTo>
                  <a:pt x="4804" y="18239"/>
                </a:lnTo>
                <a:lnTo>
                  <a:pt x="4918" y="21600"/>
                </a:lnTo>
                <a:lnTo>
                  <a:pt x="7525" y="18125"/>
                </a:lnTo>
                <a:lnTo>
                  <a:pt x="8698" y="19712"/>
                </a:lnTo>
                <a:lnTo>
                  <a:pt x="9871" y="17371"/>
                </a:lnTo>
                <a:lnTo>
                  <a:pt x="11614" y="18844"/>
                </a:lnTo>
                <a:lnTo>
                  <a:pt x="12178" y="15937"/>
                </a:lnTo>
                <a:lnTo>
                  <a:pt x="14943" y="17371"/>
                </a:lnTo>
                <a:lnTo>
                  <a:pt x="14640" y="14348"/>
                </a:lnTo>
                <a:lnTo>
                  <a:pt x="18878" y="15632"/>
                </a:lnTo>
                <a:lnTo>
                  <a:pt x="16382" y="12311"/>
                </a:lnTo>
                <a:lnTo>
                  <a:pt x="18270" y="11292"/>
                </a:lnTo>
                <a:lnTo>
                  <a:pt x="16986" y="9404"/>
                </a:lnTo>
                <a:lnTo>
                  <a:pt x="21600" y="6646"/>
                </a:lnTo>
                <a:lnTo>
                  <a:pt x="16382" y="6533"/>
                </a:lnTo>
                <a:lnTo>
                  <a:pt x="18005" y="3172"/>
                </a:lnTo>
                <a:lnTo>
                  <a:pt x="14524" y="5778"/>
                </a:lnTo>
                <a:lnTo>
                  <a:pt x="14789" y="0"/>
                </a:lnTo>
                <a:lnTo>
                  <a:pt x="11464" y="434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重要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內容版面配置區 6" descr=""/>
          <p:cNvPicPr/>
          <p:nvPr/>
        </p:nvPicPr>
        <p:blipFill>
          <a:blip r:embed="rId1"/>
          <a:stretch/>
        </p:blipFill>
        <p:spPr>
          <a:xfrm>
            <a:off x="1784160" y="84600"/>
            <a:ext cx="8175960" cy="6634800"/>
          </a:xfrm>
          <a:prstGeom prst="rect">
            <a:avLst/>
          </a:prstGeom>
          <a:ln>
            <a:noFill/>
          </a:ln>
        </p:spPr>
      </p:pic>
      <p:sp>
        <p:nvSpPr>
          <p:cNvPr id="104" name="CustomShape 1"/>
          <p:cNvSpPr/>
          <p:nvPr/>
        </p:nvSpPr>
        <p:spPr>
          <a:xfrm>
            <a:off x="1656000" y="5760000"/>
            <a:ext cx="2751120" cy="1079280"/>
          </a:xfrm>
          <a:prstGeom prst="horizontalScroll">
            <a:avLst>
              <a:gd name="adj" fmla="val 12500"/>
            </a:avLst>
          </a:prstGeom>
          <a:solidFill>
            <a:srgbClr val="81d41a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四大好處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內容版面配置區 4" descr=""/>
          <p:cNvPicPr/>
          <p:nvPr/>
        </p:nvPicPr>
        <p:blipFill>
          <a:blip r:embed="rId1"/>
          <a:stretch/>
        </p:blipFill>
        <p:spPr>
          <a:xfrm>
            <a:off x="1576440" y="133560"/>
            <a:ext cx="8022960" cy="6589440"/>
          </a:xfrm>
          <a:prstGeom prst="rect">
            <a:avLst/>
          </a:prstGeom>
          <a:ln>
            <a:noFill/>
          </a:ln>
        </p:spPr>
      </p:pic>
      <p:sp>
        <p:nvSpPr>
          <p:cNvPr id="106" name="CustomShape 1"/>
          <p:cNvSpPr/>
          <p:nvPr/>
        </p:nvSpPr>
        <p:spPr>
          <a:xfrm>
            <a:off x="9144000" y="2304000"/>
            <a:ext cx="1871280" cy="3527280"/>
          </a:xfrm>
          <a:custGeom>
            <a:avLst/>
            <a:gdLst/>
            <a:ahLst/>
            <a:rect l="l" t="t" r="r" b="b"/>
            <a:pathLst>
              <a:path w="5202" h="9802">
                <a:moveTo>
                  <a:pt x="1300" y="0"/>
                </a:moveTo>
                <a:lnTo>
                  <a:pt x="1300" y="7350"/>
                </a:lnTo>
                <a:lnTo>
                  <a:pt x="0" y="7350"/>
                </a:lnTo>
                <a:lnTo>
                  <a:pt x="2600" y="9801"/>
                </a:lnTo>
                <a:lnTo>
                  <a:pt x="5201" y="7350"/>
                </a:lnTo>
                <a:lnTo>
                  <a:pt x="3900" y="7350"/>
                </a:lnTo>
                <a:lnTo>
                  <a:pt x="3900" y="0"/>
                </a:lnTo>
                <a:lnTo>
                  <a:pt x="1300" y="0"/>
                </a:lnTo>
              </a:path>
            </a:pathLst>
          </a:custGeom>
          <a:solidFill>
            <a:srgbClr val="333333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流</a:t>
            </a:r>
            <a:endParaRPr b="0" lang="en-US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程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內容版面配置區 4" descr=""/>
          <p:cNvPicPr/>
          <p:nvPr/>
        </p:nvPicPr>
        <p:blipFill>
          <a:blip r:embed="rId1"/>
          <a:stretch/>
        </p:blipFill>
        <p:spPr>
          <a:xfrm>
            <a:off x="1787400" y="154800"/>
            <a:ext cx="7787880" cy="6396480"/>
          </a:xfrm>
          <a:prstGeom prst="rect">
            <a:avLst/>
          </a:prstGeom>
          <a:ln>
            <a:noFill/>
          </a:ln>
        </p:spPr>
      </p:pic>
      <p:sp>
        <p:nvSpPr>
          <p:cNvPr id="108" name="CustomShape 1"/>
          <p:cNvSpPr/>
          <p:nvPr/>
        </p:nvSpPr>
        <p:spPr>
          <a:xfrm>
            <a:off x="6768000" y="4824000"/>
            <a:ext cx="3743640" cy="2015280"/>
          </a:xfrm>
          <a:custGeom>
            <a:avLst/>
            <a:gdLst/>
            <a:ahLst/>
            <a:rect l="l" t="t" r="r" b="b"/>
            <a:pathLst>
              <a:path w="21617" h="23506">
                <a:moveTo>
                  <a:pt x="3822" y="20239"/>
                </a:moveTo>
                <a:cubicBezTo>
                  <a:pt x="5451" y="20418"/>
                  <a:pt x="7281" y="21646"/>
                  <a:pt x="8714" y="20776"/>
                </a:cubicBezTo>
                <a:cubicBezTo>
                  <a:pt x="8865" y="20686"/>
                  <a:pt x="8964" y="20455"/>
                  <a:pt x="9019" y="20239"/>
                </a:cubicBezTo>
                <a:cubicBezTo>
                  <a:pt x="9071" y="20036"/>
                  <a:pt x="9053" y="19804"/>
                  <a:pt x="9019" y="19597"/>
                </a:cubicBezTo>
                <a:cubicBezTo>
                  <a:pt x="8966" y="19288"/>
                  <a:pt x="8781" y="19048"/>
                  <a:pt x="8714" y="18743"/>
                </a:cubicBezTo>
                <a:cubicBezTo>
                  <a:pt x="8601" y="18227"/>
                  <a:pt x="8526" y="17674"/>
                  <a:pt x="8560" y="17138"/>
                </a:cubicBezTo>
                <a:cubicBezTo>
                  <a:pt x="8584" y="16800"/>
                  <a:pt x="8662" y="16459"/>
                  <a:pt x="8790" y="16170"/>
                </a:cubicBezTo>
                <a:cubicBezTo>
                  <a:pt x="8923" y="15870"/>
                  <a:pt x="9117" y="15626"/>
                  <a:pt x="9326" y="15422"/>
                </a:cubicBezTo>
                <a:cubicBezTo>
                  <a:pt x="9578" y="15179"/>
                  <a:pt x="9865" y="14979"/>
                  <a:pt x="10164" y="14886"/>
                </a:cubicBezTo>
                <a:cubicBezTo>
                  <a:pt x="10338" y="14833"/>
                  <a:pt x="10527" y="14833"/>
                  <a:pt x="10701" y="14886"/>
                </a:cubicBezTo>
                <a:cubicBezTo>
                  <a:pt x="11112" y="15016"/>
                  <a:pt x="11507" y="15284"/>
                  <a:pt x="11846" y="15638"/>
                </a:cubicBezTo>
                <a:cubicBezTo>
                  <a:pt x="12122" y="15922"/>
                  <a:pt x="12397" y="16268"/>
                  <a:pt x="12534" y="16707"/>
                </a:cubicBezTo>
                <a:cubicBezTo>
                  <a:pt x="12687" y="17203"/>
                  <a:pt x="12716" y="17792"/>
                  <a:pt x="12641" y="18321"/>
                </a:cubicBezTo>
                <a:cubicBezTo>
                  <a:pt x="12586" y="18707"/>
                  <a:pt x="12368" y="19012"/>
                  <a:pt x="12246" y="19365"/>
                </a:cubicBezTo>
                <a:cubicBezTo>
                  <a:pt x="12151" y="19646"/>
                  <a:pt x="12009" y="19914"/>
                  <a:pt x="11983" y="20223"/>
                </a:cubicBezTo>
                <a:cubicBezTo>
                  <a:pt x="11962" y="20471"/>
                  <a:pt x="11930" y="20808"/>
                  <a:pt x="12070" y="20963"/>
                </a:cubicBezTo>
                <a:cubicBezTo>
                  <a:pt x="13488" y="22552"/>
                  <a:pt x="15695" y="20678"/>
                  <a:pt x="17507" y="20532"/>
                </a:cubicBezTo>
                <a:lnTo>
                  <a:pt x="17542" y="20524"/>
                </a:lnTo>
                <a:cubicBezTo>
                  <a:pt x="17438" y="17983"/>
                  <a:pt x="16101" y="14890"/>
                  <a:pt x="17235" y="12902"/>
                </a:cubicBezTo>
                <a:cubicBezTo>
                  <a:pt x="17345" y="12707"/>
                  <a:pt x="17586" y="12752"/>
                  <a:pt x="17762" y="12780"/>
                </a:cubicBezTo>
                <a:cubicBezTo>
                  <a:pt x="17983" y="12817"/>
                  <a:pt x="18174" y="13016"/>
                  <a:pt x="18374" y="13150"/>
                </a:cubicBezTo>
                <a:cubicBezTo>
                  <a:pt x="18627" y="13321"/>
                  <a:pt x="18844" y="13626"/>
                  <a:pt x="19120" y="13703"/>
                </a:cubicBezTo>
                <a:cubicBezTo>
                  <a:pt x="19497" y="13809"/>
                  <a:pt x="19917" y="13768"/>
                  <a:pt x="20271" y="13553"/>
                </a:cubicBezTo>
                <a:cubicBezTo>
                  <a:pt x="20584" y="13362"/>
                  <a:pt x="20831" y="12975"/>
                  <a:pt x="21034" y="12589"/>
                </a:cubicBezTo>
                <a:cubicBezTo>
                  <a:pt x="21286" y="12114"/>
                  <a:pt x="21477" y="11561"/>
                  <a:pt x="21570" y="10984"/>
                </a:cubicBezTo>
                <a:cubicBezTo>
                  <a:pt x="21608" y="10740"/>
                  <a:pt x="21608" y="10476"/>
                  <a:pt x="21570" y="10232"/>
                </a:cubicBezTo>
                <a:cubicBezTo>
                  <a:pt x="21504" y="9813"/>
                  <a:pt x="21361" y="9411"/>
                  <a:pt x="21187" y="9057"/>
                </a:cubicBezTo>
                <a:cubicBezTo>
                  <a:pt x="21042" y="8764"/>
                  <a:pt x="20868" y="8492"/>
                  <a:pt x="20654" y="8305"/>
                </a:cubicBezTo>
                <a:cubicBezTo>
                  <a:pt x="20448" y="8126"/>
                  <a:pt x="20204" y="8016"/>
                  <a:pt x="19964" y="7984"/>
                </a:cubicBezTo>
                <a:cubicBezTo>
                  <a:pt x="19581" y="7935"/>
                  <a:pt x="19186" y="8041"/>
                  <a:pt x="18818" y="8199"/>
                </a:cubicBezTo>
                <a:cubicBezTo>
                  <a:pt x="18601" y="8293"/>
                  <a:pt x="18429" y="8553"/>
                  <a:pt x="18209" y="8626"/>
                </a:cubicBezTo>
                <a:cubicBezTo>
                  <a:pt x="18061" y="8675"/>
                  <a:pt x="17896" y="8699"/>
                  <a:pt x="17751" y="8626"/>
                </a:cubicBezTo>
                <a:cubicBezTo>
                  <a:pt x="17597" y="8549"/>
                  <a:pt x="17432" y="8411"/>
                  <a:pt x="17368" y="8199"/>
                </a:cubicBezTo>
                <a:cubicBezTo>
                  <a:pt x="16747" y="6191"/>
                  <a:pt x="17623" y="3631"/>
                  <a:pt x="17751" y="1342"/>
                </a:cubicBezTo>
                <a:lnTo>
                  <a:pt x="17722" y="1358"/>
                </a:lnTo>
                <a:cubicBezTo>
                  <a:pt x="16089" y="1180"/>
                  <a:pt x="14262" y="-48"/>
                  <a:pt x="12829" y="822"/>
                </a:cubicBezTo>
                <a:cubicBezTo>
                  <a:pt x="12679" y="911"/>
                  <a:pt x="12580" y="1143"/>
                  <a:pt x="12525" y="1358"/>
                </a:cubicBezTo>
                <a:cubicBezTo>
                  <a:pt x="12473" y="1562"/>
                  <a:pt x="12490" y="1793"/>
                  <a:pt x="12525" y="2001"/>
                </a:cubicBezTo>
                <a:cubicBezTo>
                  <a:pt x="12577" y="2310"/>
                  <a:pt x="12763" y="2549"/>
                  <a:pt x="12829" y="2854"/>
                </a:cubicBezTo>
                <a:cubicBezTo>
                  <a:pt x="12942" y="3370"/>
                  <a:pt x="13018" y="3923"/>
                  <a:pt x="12983" y="4460"/>
                </a:cubicBezTo>
                <a:cubicBezTo>
                  <a:pt x="12960" y="4797"/>
                  <a:pt x="12882" y="5139"/>
                  <a:pt x="12754" y="5427"/>
                </a:cubicBezTo>
                <a:cubicBezTo>
                  <a:pt x="12621" y="5728"/>
                  <a:pt x="12426" y="5972"/>
                  <a:pt x="12217" y="6175"/>
                </a:cubicBezTo>
                <a:cubicBezTo>
                  <a:pt x="11965" y="6419"/>
                  <a:pt x="11678" y="6618"/>
                  <a:pt x="11379" y="6712"/>
                </a:cubicBezTo>
                <a:cubicBezTo>
                  <a:pt x="11205" y="6765"/>
                  <a:pt x="11017" y="6765"/>
                  <a:pt x="10843" y="6712"/>
                </a:cubicBezTo>
                <a:cubicBezTo>
                  <a:pt x="10431" y="6582"/>
                  <a:pt x="10037" y="6313"/>
                  <a:pt x="9697" y="5960"/>
                </a:cubicBezTo>
                <a:cubicBezTo>
                  <a:pt x="9422" y="5675"/>
                  <a:pt x="9146" y="5330"/>
                  <a:pt x="9010" y="4891"/>
                </a:cubicBezTo>
                <a:cubicBezTo>
                  <a:pt x="8856" y="4395"/>
                  <a:pt x="8827" y="3805"/>
                  <a:pt x="8903" y="3277"/>
                </a:cubicBezTo>
                <a:cubicBezTo>
                  <a:pt x="8958" y="2891"/>
                  <a:pt x="9175" y="2586"/>
                  <a:pt x="9297" y="2232"/>
                </a:cubicBezTo>
                <a:cubicBezTo>
                  <a:pt x="9393" y="1952"/>
                  <a:pt x="9535" y="1684"/>
                  <a:pt x="9561" y="1375"/>
                </a:cubicBezTo>
                <a:cubicBezTo>
                  <a:pt x="9581" y="1127"/>
                  <a:pt x="9613" y="789"/>
                  <a:pt x="9474" y="635"/>
                </a:cubicBezTo>
                <a:cubicBezTo>
                  <a:pt x="8056" y="-954"/>
                  <a:pt x="5849" y="924"/>
                  <a:pt x="4036" y="1066"/>
                </a:cubicBezTo>
                <a:lnTo>
                  <a:pt x="4057" y="1127"/>
                </a:lnTo>
                <a:cubicBezTo>
                  <a:pt x="4158" y="3667"/>
                  <a:pt x="5498" y="6760"/>
                  <a:pt x="4364" y="8748"/>
                </a:cubicBezTo>
                <a:cubicBezTo>
                  <a:pt x="4254" y="8943"/>
                  <a:pt x="4013" y="8899"/>
                  <a:pt x="3836" y="8870"/>
                </a:cubicBezTo>
                <a:cubicBezTo>
                  <a:pt x="3616" y="8833"/>
                  <a:pt x="3424" y="8634"/>
                  <a:pt x="3224" y="8500"/>
                </a:cubicBezTo>
                <a:cubicBezTo>
                  <a:pt x="2972" y="8329"/>
                  <a:pt x="2754" y="8025"/>
                  <a:pt x="2479" y="7947"/>
                </a:cubicBezTo>
                <a:cubicBezTo>
                  <a:pt x="2102" y="7842"/>
                  <a:pt x="1681" y="7882"/>
                  <a:pt x="1328" y="8098"/>
                </a:cubicBezTo>
                <a:cubicBezTo>
                  <a:pt x="1014" y="8289"/>
                  <a:pt x="768" y="8675"/>
                  <a:pt x="565" y="9061"/>
                </a:cubicBezTo>
                <a:cubicBezTo>
                  <a:pt x="312" y="9537"/>
                  <a:pt x="121" y="10089"/>
                  <a:pt x="28" y="10667"/>
                </a:cubicBezTo>
                <a:cubicBezTo>
                  <a:pt x="-9" y="10911"/>
                  <a:pt x="-9" y="11175"/>
                  <a:pt x="28" y="11419"/>
                </a:cubicBezTo>
                <a:cubicBezTo>
                  <a:pt x="95" y="11837"/>
                  <a:pt x="237" y="12240"/>
                  <a:pt x="411" y="12593"/>
                </a:cubicBezTo>
                <a:cubicBezTo>
                  <a:pt x="556" y="12886"/>
                  <a:pt x="730" y="13158"/>
                  <a:pt x="945" y="13345"/>
                </a:cubicBezTo>
                <a:cubicBezTo>
                  <a:pt x="1151" y="13524"/>
                  <a:pt x="1394" y="13634"/>
                  <a:pt x="1635" y="13666"/>
                </a:cubicBezTo>
                <a:cubicBezTo>
                  <a:pt x="2018" y="13715"/>
                  <a:pt x="2412" y="13610"/>
                  <a:pt x="2780" y="13451"/>
                </a:cubicBezTo>
                <a:cubicBezTo>
                  <a:pt x="2998" y="13358"/>
                  <a:pt x="3169" y="13097"/>
                  <a:pt x="3390" y="13024"/>
                </a:cubicBezTo>
                <a:cubicBezTo>
                  <a:pt x="3537" y="12975"/>
                  <a:pt x="3703" y="12951"/>
                  <a:pt x="3848" y="13024"/>
                </a:cubicBezTo>
                <a:cubicBezTo>
                  <a:pt x="4001" y="13101"/>
                  <a:pt x="4167" y="13240"/>
                  <a:pt x="4231" y="13451"/>
                </a:cubicBezTo>
                <a:cubicBezTo>
                  <a:pt x="4851" y="15459"/>
                  <a:pt x="3975" y="18024"/>
                  <a:pt x="3848" y="20308"/>
                </a:cubicBezTo>
                <a:lnTo>
                  <a:pt x="3822" y="20239"/>
                </a:lnTo>
                <a:close/>
              </a:path>
            </a:pathLst>
          </a:custGeom>
          <a:solidFill>
            <a:srgbClr val="e8f2a1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        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要準備問問題囉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1513080" y="5537160"/>
            <a:ext cx="8595000" cy="131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r>
              <a:rPr b="0" lang="en-US" sz="6000" spc="-1" strike="noStrike">
                <a:solidFill>
                  <a:srgbClr val="90c226"/>
                </a:solidFill>
                <a:latin typeface="comic"/>
                <a:ea typeface="DejaVu Sans"/>
              </a:rPr>
              <a:t>五年級柚香清潔液介紹</a:t>
            </a:r>
            <a:endParaRPr b="0" lang="en-US" sz="6000" spc="-1" strike="noStrike">
              <a:latin typeface="Arial"/>
            </a:endParaRPr>
          </a:p>
        </p:txBody>
      </p:sp>
      <p:pic>
        <p:nvPicPr>
          <p:cNvPr id="110" name="內容版面配置區 6" descr=""/>
          <p:cNvPicPr/>
          <p:nvPr/>
        </p:nvPicPr>
        <p:blipFill>
          <a:blip r:embed="rId1"/>
          <a:stretch/>
        </p:blipFill>
        <p:spPr>
          <a:xfrm>
            <a:off x="2304360" y="57240"/>
            <a:ext cx="6766920" cy="5558040"/>
          </a:xfrm>
          <a:prstGeom prst="rect">
            <a:avLst/>
          </a:prstGeom>
          <a:ln>
            <a:noFill/>
          </a:ln>
        </p:spPr>
      </p:pic>
      <p:sp>
        <p:nvSpPr>
          <p:cNvPr id="111" name="CustomShape 2"/>
          <p:cNvSpPr/>
          <p:nvPr/>
        </p:nvSpPr>
        <p:spPr>
          <a:xfrm>
            <a:off x="7560360" y="360360"/>
            <a:ext cx="2518920" cy="1654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bbe33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心得感想篇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" descr=""/>
          <p:cNvPicPr/>
          <p:nvPr/>
        </p:nvPicPr>
        <p:blipFill>
          <a:blip r:embed="rId1"/>
          <a:stretch/>
        </p:blipFill>
        <p:spPr>
          <a:xfrm>
            <a:off x="216000" y="144000"/>
            <a:ext cx="6191280" cy="4126320"/>
          </a:xfrm>
          <a:prstGeom prst="rect">
            <a:avLst/>
          </a:prstGeom>
          <a:ln>
            <a:noFill/>
          </a:ln>
        </p:spPr>
      </p:pic>
      <p:pic>
        <p:nvPicPr>
          <p:cNvPr id="113" name="" descr=""/>
          <p:cNvPicPr/>
          <p:nvPr/>
        </p:nvPicPr>
        <p:blipFill>
          <a:blip r:embed="rId2"/>
          <a:stretch/>
        </p:blipFill>
        <p:spPr>
          <a:xfrm>
            <a:off x="5264280" y="2344680"/>
            <a:ext cx="6759000" cy="4414320"/>
          </a:xfrm>
          <a:prstGeom prst="rect">
            <a:avLst/>
          </a:prstGeom>
          <a:ln>
            <a:noFill/>
          </a:ln>
        </p:spPr>
      </p:pic>
      <p:pic>
        <p:nvPicPr>
          <p:cNvPr id="114" name="" descr=""/>
          <p:cNvPicPr/>
          <p:nvPr/>
        </p:nvPicPr>
        <p:blipFill>
          <a:blip r:embed="rId3"/>
          <a:stretch/>
        </p:blipFill>
        <p:spPr>
          <a:xfrm rot="1071600">
            <a:off x="7021440" y="497880"/>
            <a:ext cx="3978360" cy="1667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" descr=""/>
          <p:cNvPicPr/>
          <p:nvPr/>
        </p:nvPicPr>
        <p:blipFill>
          <a:blip r:embed="rId1"/>
          <a:stretch/>
        </p:blipFill>
        <p:spPr>
          <a:xfrm>
            <a:off x="4752000" y="2528640"/>
            <a:ext cx="7415280" cy="416700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2"/>
          <a:stretch/>
        </p:blipFill>
        <p:spPr>
          <a:xfrm>
            <a:off x="216000" y="72000"/>
            <a:ext cx="5543640" cy="3694680"/>
          </a:xfrm>
          <a:prstGeom prst="rect">
            <a:avLst/>
          </a:prstGeom>
          <a:ln>
            <a:noFill/>
          </a:ln>
        </p:spPr>
      </p:pic>
      <p:sp>
        <p:nvSpPr>
          <p:cNvPr id="117" name="CustomShape 1"/>
          <p:cNvSpPr/>
          <p:nvPr/>
        </p:nvSpPr>
        <p:spPr>
          <a:xfrm rot="20647200">
            <a:off x="552960" y="4152960"/>
            <a:ext cx="1367640" cy="107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安心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 rot="401400">
            <a:off x="8933400" y="1019880"/>
            <a:ext cx="1511640" cy="1223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81d41a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無毒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9" name="CustomShape 3"/>
          <p:cNvSpPr/>
          <p:nvPr/>
        </p:nvSpPr>
        <p:spPr>
          <a:xfrm rot="813000">
            <a:off x="2931480" y="5320080"/>
            <a:ext cx="1439640" cy="1223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fbf00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環保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0" name="CustomShape 4"/>
          <p:cNvSpPr/>
          <p:nvPr/>
        </p:nvSpPr>
        <p:spPr>
          <a:xfrm rot="21274800">
            <a:off x="5832000" y="359280"/>
            <a:ext cx="1367640" cy="107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bf819e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自然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1" name="CustomShape 5"/>
          <p:cNvSpPr/>
          <p:nvPr/>
        </p:nvSpPr>
        <p:spPr>
          <a:xfrm rot="20647200">
            <a:off x="3360960" y="3622320"/>
            <a:ext cx="1367640" cy="107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5983b0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健康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" descr=""/>
          <p:cNvPicPr/>
          <p:nvPr/>
        </p:nvPicPr>
        <p:blipFill>
          <a:blip r:embed="rId1"/>
          <a:srcRect l="14286" t="3464" r="0" b="0"/>
          <a:stretch/>
        </p:blipFill>
        <p:spPr>
          <a:xfrm rot="21485400">
            <a:off x="885960" y="583920"/>
            <a:ext cx="9242280" cy="5848920"/>
          </a:xfrm>
          <a:prstGeom prst="rect">
            <a:avLst/>
          </a:prstGeom>
          <a:ln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8352360" y="1368360"/>
            <a:ext cx="3671280" cy="1223280"/>
          </a:xfrm>
          <a:prstGeom prst="wedgeEllipseCallout">
            <a:avLst>
              <a:gd name="adj1" fmla="val -52740"/>
              <a:gd name="adj2" fmla="val 127328"/>
            </a:avLst>
          </a:prstGeom>
          <a:solidFill>
            <a:srgbClr val="3faf46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這是我們創作的理念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 rot="20750400">
            <a:off x="1678320" y="1031400"/>
            <a:ext cx="2374920" cy="1654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1464" y="4340"/>
                </a:moveTo>
                <a:lnTo>
                  <a:pt x="9722" y="1887"/>
                </a:lnTo>
                <a:lnTo>
                  <a:pt x="8548" y="6383"/>
                </a:lnTo>
                <a:lnTo>
                  <a:pt x="4503" y="3626"/>
                </a:lnTo>
                <a:lnTo>
                  <a:pt x="5373" y="7816"/>
                </a:lnTo>
                <a:lnTo>
                  <a:pt x="1174" y="8270"/>
                </a:lnTo>
                <a:lnTo>
                  <a:pt x="3934" y="11592"/>
                </a:lnTo>
                <a:lnTo>
                  <a:pt x="0" y="12875"/>
                </a:lnTo>
                <a:lnTo>
                  <a:pt x="3329" y="15372"/>
                </a:lnTo>
                <a:lnTo>
                  <a:pt x="1283" y="17824"/>
                </a:lnTo>
                <a:lnTo>
                  <a:pt x="4804" y="18239"/>
                </a:lnTo>
                <a:lnTo>
                  <a:pt x="4918" y="21600"/>
                </a:lnTo>
                <a:lnTo>
                  <a:pt x="7525" y="18125"/>
                </a:lnTo>
                <a:lnTo>
                  <a:pt x="8698" y="19712"/>
                </a:lnTo>
                <a:lnTo>
                  <a:pt x="9871" y="17371"/>
                </a:lnTo>
                <a:lnTo>
                  <a:pt x="11614" y="18844"/>
                </a:lnTo>
                <a:lnTo>
                  <a:pt x="12178" y="15937"/>
                </a:lnTo>
                <a:lnTo>
                  <a:pt x="14943" y="17371"/>
                </a:lnTo>
                <a:lnTo>
                  <a:pt x="14640" y="14348"/>
                </a:lnTo>
                <a:lnTo>
                  <a:pt x="18878" y="15632"/>
                </a:lnTo>
                <a:lnTo>
                  <a:pt x="16382" y="12311"/>
                </a:lnTo>
                <a:lnTo>
                  <a:pt x="18270" y="11292"/>
                </a:lnTo>
                <a:lnTo>
                  <a:pt x="16986" y="9404"/>
                </a:lnTo>
                <a:lnTo>
                  <a:pt x="21600" y="6646"/>
                </a:lnTo>
                <a:lnTo>
                  <a:pt x="16382" y="6533"/>
                </a:lnTo>
                <a:lnTo>
                  <a:pt x="18005" y="3172"/>
                </a:lnTo>
                <a:lnTo>
                  <a:pt x="14524" y="5778"/>
                </a:lnTo>
                <a:lnTo>
                  <a:pt x="14789" y="0"/>
                </a:lnTo>
                <a:lnTo>
                  <a:pt x="11464" y="434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重要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</TotalTime>
  <Application>LibreOffice/6.1.5.2$Windows_X86_64 LibreOffice_project/90f8dcf33c87b3705e78202e3df5142b201bd805</Application>
  <Words>9</Words>
  <Paragraphs>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2023-04-17T01:58:47Z</dcterms:created>
  <dc:creator>User</dc:creator>
  <dc:description/>
  <dc:language>zh-TW</dc:language>
  <cp:lastModifiedBy/>
  <cp:lastPrinted>2023-04-28T02:12:49Z</cp:lastPrinted>
  <dcterms:modified xsi:type="dcterms:W3CDTF">2023-04-30T21:28:28Z</dcterms:modified>
  <cp:revision>15</cp:revision>
  <dc:subject/>
  <dc:title>502柚香清潔液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寬螢幕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</vt:i4>
  </property>
</Properties>
</file>