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65" r:id="rId3"/>
    <p:sldId id="379" r:id="rId4"/>
    <p:sldId id="364" r:id="rId5"/>
    <p:sldId id="349" r:id="rId6"/>
    <p:sldId id="380" r:id="rId7"/>
    <p:sldId id="383" r:id="rId8"/>
    <p:sldId id="381" r:id="rId9"/>
    <p:sldId id="382" r:id="rId10"/>
    <p:sldId id="384" r:id="rId11"/>
    <p:sldId id="385" r:id="rId12"/>
    <p:sldId id="386" r:id="rId13"/>
    <p:sldId id="387" r:id="rId14"/>
    <p:sldId id="388" r:id="rId15"/>
    <p:sldId id="38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2016/11/4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19878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1908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98725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25784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15912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2652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401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944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874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365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6288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3124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50239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371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7-1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異</a:t>
            </a:r>
            <a:r>
              <a:rPr lang="zh-TW" altLang="en-US" dirty="0" smtClean="0"/>
              <a:t>分母分數的加法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419872" y="2218218"/>
                <a:ext cx="367240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218218"/>
                <a:ext cx="3672408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899592" y="4149080"/>
                <a:ext cx="6768752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149080"/>
                <a:ext cx="6768752" cy="172819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384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707904" y="2243954"/>
                <a:ext cx="511256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243954"/>
                <a:ext cx="5112568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899592" y="4149080"/>
                <a:ext cx="778720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149080"/>
                <a:ext cx="7787208" cy="172819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66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707904" y="2243954"/>
                <a:ext cx="511256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243954"/>
                <a:ext cx="5112568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0" y="4221088"/>
                <a:ext cx="871296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21088"/>
                <a:ext cx="8712968" cy="172819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633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0364" y="1176888"/>
                <a:ext cx="8435280" cy="2376264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170000"/>
                  </a:lnSpc>
                  <a:buNone/>
                </a:pP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◎媽媽買了一袋小番茄，哥哥吃了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2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1</m:t>
                        </m:r>
                        <m: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0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袋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，弟弟吃</a:t>
                </a:r>
                <a:r>
                  <a:rPr lang="zh-TW" altLang="en-US" sz="12800" dirty="0">
                    <a:latin typeface="新細明體" panose="02020500000000000000" pitchFamily="18" charset="-120"/>
                  </a:rPr>
                  <a:t>了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袋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，兩人共吃了幾袋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0364" y="1176888"/>
                <a:ext cx="8435280" cy="2376264"/>
              </a:xfrm>
              <a:blipFill rotWithShape="0">
                <a:blip r:embed="rId3"/>
                <a:stretch>
                  <a:fillRect l="-180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899592" y="3933056"/>
                <a:ext cx="619268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933056"/>
                <a:ext cx="6192688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18356" y="116632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</a:t>
            </a:r>
            <a:r>
              <a:rPr lang="zh-TW" altLang="en-US" dirty="0" smtClean="0">
                <a:ln w="19050">
                  <a:noFill/>
                </a:ln>
              </a:rPr>
              <a:t>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4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0364" y="1176888"/>
                <a:ext cx="8435280" cy="2376264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170000"/>
                  </a:lnSpc>
                  <a:buNone/>
                </a:pP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◎紅色緞帶長 </a:t>
                </a:r>
                <a14:m>
                  <m:oMath xmlns:m="http://schemas.openxmlformats.org/officeDocument/2006/math">
                    <m:r>
                      <a:rPr lang="en-US" altLang="zh-TW" sz="12800" i="1">
                        <a:latin typeface="Cambria Math" panose="02040503050406030204" pitchFamily="18" charset="0"/>
                        <a:ea typeface="新細明體" panose="02020500000000000000" pitchFamily="18" charset="-120"/>
                      </a:rPr>
                      <m:t>1</m:t>
                    </m:r>
                    <m:f>
                      <m:fPr>
                        <m:ctrlP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2</m:t>
                        </m:r>
                        <m: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0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2</m:t>
                        </m:r>
                        <m: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5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公尺，藍色緞帶長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公尺，兩條緞帶合起來共是幾公尺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0364" y="1176888"/>
                <a:ext cx="8435280" cy="2376264"/>
              </a:xfrm>
              <a:blipFill rotWithShape="0">
                <a:blip r:embed="rId3"/>
                <a:stretch>
                  <a:fillRect l="-1806" r="-66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67544" y="4005064"/>
                <a:ext cx="7926052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05064"/>
                <a:ext cx="7926052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18356" y="116632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</a:t>
            </a:r>
            <a:r>
              <a:rPr lang="zh-TW" altLang="en-US" dirty="0" smtClean="0">
                <a:ln w="19050">
                  <a:noFill/>
                </a:ln>
              </a:rPr>
              <a:t>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63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0364" y="1176888"/>
                <a:ext cx="8435280" cy="2376264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170000"/>
                  </a:lnSpc>
                  <a:buNone/>
                </a:pP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◎一顆西瓜重 </a:t>
                </a:r>
                <a14:m>
                  <m:oMath xmlns:m="http://schemas.openxmlformats.org/officeDocument/2006/math">
                    <m:r>
                      <a:rPr lang="en-US" altLang="zh-TW" sz="12800" i="1" smtClean="0">
                        <a:latin typeface="Cambria Math" panose="02040503050406030204" pitchFamily="18" charset="0"/>
                        <a:ea typeface="新細明體" panose="02020500000000000000" pitchFamily="18" charset="-120"/>
                      </a:rPr>
                      <m:t>5</m:t>
                    </m:r>
                    <m:f>
                      <m:fPr>
                        <m:ctrlP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1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4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公斤，一顆冬瓜比西瓜重 </a:t>
                </a:r>
                <a14:m>
                  <m:oMath xmlns:m="http://schemas.openxmlformats.org/officeDocument/2006/math">
                    <m:r>
                      <a:rPr lang="en-US" altLang="zh-TW" sz="12800" i="1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US" altLang="zh-TW" sz="1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公斤，則西瓜和冬瓜合起來共是幾公斤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0364" y="1176888"/>
                <a:ext cx="8435280" cy="2376264"/>
              </a:xfrm>
              <a:blipFill rotWithShape="0">
                <a:blip r:embed="rId3"/>
                <a:stretch>
                  <a:fillRect l="-180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99191" y="3619286"/>
                <a:ext cx="8427522" cy="21139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91" y="3619286"/>
                <a:ext cx="8427522" cy="21139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18356" y="116632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</a:t>
            </a:r>
            <a:r>
              <a:rPr lang="zh-TW" altLang="en-US" dirty="0" smtClean="0">
                <a:ln w="19050">
                  <a:noFill/>
                </a:ln>
              </a:rPr>
              <a:t>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23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5" y="260648"/>
            <a:ext cx="8934164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</a:t>
            </a:r>
            <a:r>
              <a:rPr lang="en-US" altLang="zh-TW" dirty="0" smtClean="0">
                <a:ln w="19050">
                  <a:noFill/>
                </a:ln>
              </a:rPr>
              <a:t>--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同分母分數的加法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775389" y="206084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389" y="206084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755576" y="4725144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725144"/>
                <a:ext cx="2016224" cy="12241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476357" y="2065753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357" y="2065753"/>
                <a:ext cx="2016224" cy="122413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4487089" y="4725144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089" y="4725144"/>
                <a:ext cx="2016224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848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356" y="647504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r>
              <a:rPr lang="en-US" altLang="zh-TW" dirty="0" smtClean="0">
                <a:ln w="19050">
                  <a:noFill/>
                </a:ln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異分母分數的加法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1763688" y="4869160"/>
                <a:ext cx="511256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4869160"/>
                <a:ext cx="5112568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06-01-001-長方形平分3份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584201"/>
            <a:ext cx="1872208" cy="397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群組 5"/>
          <p:cNvGrpSpPr/>
          <p:nvPr/>
        </p:nvGrpSpPr>
        <p:grpSpPr>
          <a:xfrm>
            <a:off x="3320721" y="2577647"/>
            <a:ext cx="1872208" cy="403870"/>
            <a:chOff x="3023828" y="2599495"/>
            <a:chExt cx="1872208" cy="403870"/>
          </a:xfrm>
        </p:grpSpPr>
        <p:sp>
          <p:nvSpPr>
            <p:cNvPr id="3" name="矩形 2"/>
            <p:cNvSpPr/>
            <p:nvPr/>
          </p:nvSpPr>
          <p:spPr>
            <a:xfrm>
              <a:off x="3023828" y="2599495"/>
              <a:ext cx="1872208" cy="40387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" name="直線接點 4"/>
            <p:cNvCxnSpPr>
              <a:stCxn id="3" idx="0"/>
              <a:endCxn id="3" idx="2"/>
            </p:cNvCxnSpPr>
            <p:nvPr/>
          </p:nvCxnSpPr>
          <p:spPr>
            <a:xfrm>
              <a:off x="3959932" y="2599495"/>
              <a:ext cx="0" cy="40387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51" name="Picture 3" descr="06-01-002-長方形平分6份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721" y="3618768"/>
            <a:ext cx="1872208" cy="403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 descr="06-01-002-長方形平分6份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647097"/>
            <a:ext cx="1873754" cy="403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3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356" y="114987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</a:t>
            </a:r>
            <a:r>
              <a:rPr lang="zh-TW" altLang="en-US" dirty="0" smtClean="0">
                <a:ln w="19050">
                  <a:noFill/>
                </a:ln>
              </a:rPr>
              <a:t>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07-02-007-長方形平分成4份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003" y="1793841"/>
            <a:ext cx="1656184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06-01-001-長方形平分成12份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009" y="1790435"/>
            <a:ext cx="1656184" cy="207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899592" y="4941168"/>
                <a:ext cx="511256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941168"/>
                <a:ext cx="5112568" cy="172819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593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5008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異分母分數的加法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64290" y="1661132"/>
            <a:ext cx="8435280" cy="1839876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利用</a:t>
            </a:r>
            <a:r>
              <a:rPr lang="zh-TW" altLang="en-US" sz="128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通分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先將不同分母的分數化為</a:t>
            </a:r>
            <a:r>
              <a:rPr lang="zh-TW" altLang="en-US" sz="128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相同分母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分數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，再計算。</a:t>
            </a:r>
            <a:endParaRPr lang="zh-TW" altLang="zh-TW" sz="12800" dirty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763688" y="3861048"/>
                <a:ext cx="511256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861048"/>
                <a:ext cx="5112568" cy="172819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389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275856" y="2218218"/>
                <a:ext cx="3384376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218218"/>
                <a:ext cx="3384376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6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347864" y="2218218"/>
                <a:ext cx="3384376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2218218"/>
                <a:ext cx="3384376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57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275856" y="2233563"/>
                <a:ext cx="5184576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233563"/>
                <a:ext cx="5184576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0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139124" y="2218218"/>
                <a:ext cx="3384376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9124" y="2218218"/>
                <a:ext cx="3384376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53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</TotalTime>
  <Words>118</Words>
  <Application>Microsoft Office PowerPoint</Application>
  <PresentationFormat>如螢幕大小 (4:3)</PresentationFormat>
  <Paragraphs>63</Paragraphs>
  <Slides>15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3" baseType="lpstr">
      <vt:lpstr>華康隸書體W5</vt:lpstr>
      <vt:lpstr>新細明體</vt:lpstr>
      <vt:lpstr>標楷體</vt:lpstr>
      <vt:lpstr>Arial</vt:lpstr>
      <vt:lpstr>Calibri</vt:lpstr>
      <vt:lpstr>Cambria Math</vt:lpstr>
      <vt:lpstr>Microsoft New Tai Lue</vt:lpstr>
      <vt:lpstr>Engineering-PowerPoint-Template</vt:lpstr>
      <vt:lpstr>7-1 異分母分數的加法</vt:lpstr>
      <vt:lpstr>複習--同分母分數的加法</vt:lpstr>
      <vt:lpstr>動動腦—異分母分數的加法</vt:lpstr>
      <vt:lpstr>動動腦</vt:lpstr>
      <vt:lpstr>異分母分數的加法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動動腦</vt:lpstr>
      <vt:lpstr>動動腦</vt:lpstr>
      <vt:lpstr>動動腦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186</cp:revision>
  <dcterms:created xsi:type="dcterms:W3CDTF">2015-02-23T02:08:32Z</dcterms:created>
  <dcterms:modified xsi:type="dcterms:W3CDTF">2016-11-04T06:53:57Z</dcterms:modified>
</cp:coreProperties>
</file>