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18" r:id="rId3"/>
    <p:sldId id="319" r:id="rId4"/>
    <p:sldId id="312" r:id="rId5"/>
    <p:sldId id="32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6B71F"/>
    <a:srgbClr val="E36B6B"/>
    <a:srgbClr val="E60000"/>
    <a:srgbClr val="118ADA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F0C1-8C91-42F1-B7DB-87CED9AE3612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97780-7315-43D6-A924-506F7C277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086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97780-7315-43D6-A924-506F7C277A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003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97780-7315-43D6-A924-506F7C277A3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3290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97780-7315-43D6-A924-506F7C277A3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756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97780-7315-43D6-A924-506F7C277A3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4062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97780-7315-43D6-A924-506F7C277A3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484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4-3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認識多邊形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08012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多邊形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67544" y="1260141"/>
            <a:ext cx="7715200" cy="728699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華康隸書體W5" pitchFamily="65" charset="-120"/>
                <a:ea typeface="華康隸書體W5" pitchFamily="65" charset="-120"/>
              </a:rPr>
              <a:t>三角形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—3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個邊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個角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2196245"/>
            <a:ext cx="7715200" cy="728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rgbClr val="0000FF"/>
                </a:solidFill>
                <a:latin typeface="華康隸書體W5" pitchFamily="65" charset="-120"/>
                <a:ea typeface="華康隸書體W5" pitchFamily="65" charset="-120"/>
              </a:rPr>
              <a:t>四邊形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—4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個邊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個角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7544" y="3060341"/>
            <a:ext cx="7715200" cy="728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rgbClr val="0000FF"/>
                </a:solidFill>
                <a:latin typeface="華康隸書體W5" pitchFamily="65" charset="-120"/>
                <a:ea typeface="華康隸書體W5" pitchFamily="65" charset="-120"/>
              </a:rPr>
              <a:t>五邊形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—5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個邊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個角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3996445"/>
            <a:ext cx="7715200" cy="728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rgbClr val="0000FF"/>
                </a:solidFill>
                <a:latin typeface="華康隸書體W5" pitchFamily="65" charset="-120"/>
                <a:ea typeface="華康隸書體W5" pitchFamily="65" charset="-120"/>
              </a:rPr>
              <a:t>六邊形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—6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個邊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個角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4932549"/>
            <a:ext cx="7715200" cy="728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rgbClr val="0000FF"/>
                </a:solidFill>
                <a:latin typeface="華康隸書體W5" pitchFamily="65" charset="-120"/>
                <a:ea typeface="華康隸書體W5" pitchFamily="65" charset="-120"/>
              </a:rPr>
              <a:t>七邊形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—7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個邊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個角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7544" y="5868653"/>
            <a:ext cx="7715200" cy="728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rgbClr val="0000FF"/>
                </a:solidFill>
                <a:latin typeface="華康隸書體W5" pitchFamily="65" charset="-120"/>
                <a:ea typeface="華康隸書體W5" pitchFamily="65" charset="-120"/>
              </a:rPr>
              <a:t>八邊形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—8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個邊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個角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31540" y="1642445"/>
            <a:ext cx="8136904" cy="70643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三個邊以上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圍成的圖形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。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多邊形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pic>
        <p:nvPicPr>
          <p:cNvPr id="18" name="Picture 12" descr="http://a.know-how.fc2.com/pic/0010/560127ab5c152582882083f2979d2bb7_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155903"/>
            <a:ext cx="3822775" cy="2160240"/>
          </a:xfrm>
          <a:prstGeom prst="rect">
            <a:avLst/>
          </a:prstGeom>
          <a:noFill/>
        </p:spPr>
      </p:pic>
      <p:sp>
        <p:nvSpPr>
          <p:cNvPr id="19" name="AutoShape 26"/>
          <p:cNvSpPr>
            <a:spLocks noChangeArrowheads="1"/>
          </p:cNvSpPr>
          <p:nvPr/>
        </p:nvSpPr>
        <p:spPr bwMode="auto">
          <a:xfrm>
            <a:off x="6444208" y="1995662"/>
            <a:ext cx="2520280" cy="2376264"/>
          </a:xfrm>
          <a:prstGeom prst="pentag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67544" y="2722565"/>
            <a:ext cx="8136904" cy="70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多邊形的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邊數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角數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一樣多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。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9" grpId="0" animBg="1"/>
      <p:bldP spid="2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186766" cy="74868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下面哪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一個圖形不是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多邊形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67544" y="2564904"/>
            <a:ext cx="7992888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(1)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67544" y="4624536"/>
            <a:ext cx="7992888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(3)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(4)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  <p:pic>
        <p:nvPicPr>
          <p:cNvPr id="31746" name="Picture 2" descr="4-29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52936"/>
            <a:ext cx="1872208" cy="1579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 descr="4-29-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400" y="2753232"/>
            <a:ext cx="1853840" cy="1620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4" descr="4-29-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503" y="5191951"/>
            <a:ext cx="1482361" cy="151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 descr="4-29-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85184"/>
            <a:ext cx="1426171" cy="1426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build="p"/>
      <p:bldP spid="1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893650"/>
              </p:ext>
            </p:extLst>
          </p:nvPr>
        </p:nvGraphicFramePr>
        <p:xfrm>
          <a:off x="899592" y="2348880"/>
          <a:ext cx="7535670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Picture" r:id="rId4" imgW="2920301" imgH="1113926" progId="Word.Picture.8">
                  <p:embed/>
                </p:oleObj>
              </mc:Choice>
              <mc:Fallback>
                <p:oleObj name="Picture" r:id="rId4" imgW="2920301" imgH="1113926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348880"/>
                        <a:ext cx="7535670" cy="28803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186766" cy="74868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下面的圖形分別是哪一種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多邊形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848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614</TotalTime>
  <Words>123</Words>
  <Application>Microsoft Office PowerPoint</Application>
  <PresentationFormat>如螢幕大小 (4:3)</PresentationFormat>
  <Paragraphs>22</Paragraphs>
  <Slides>5</Slides>
  <Notes>5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5" baseType="lpstr">
      <vt:lpstr>華康隸書體W5</vt:lpstr>
      <vt:lpstr>新細明體</vt:lpstr>
      <vt:lpstr>標楷體</vt:lpstr>
      <vt:lpstr>Arial</vt:lpstr>
      <vt:lpstr>Calibri</vt:lpstr>
      <vt:lpstr>Microsoft New Tai Lue</vt:lpstr>
      <vt:lpstr>Times New Roman</vt:lpstr>
      <vt:lpstr>Wingdings</vt:lpstr>
      <vt:lpstr>Engineering-PowerPoint-Template</vt:lpstr>
      <vt:lpstr>Microsoft Word Picture</vt:lpstr>
      <vt:lpstr>4-3 認識多邊形</vt:lpstr>
      <vt:lpstr>認識多邊形</vt:lpstr>
      <vt:lpstr>認識多邊形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107</cp:revision>
  <dcterms:created xsi:type="dcterms:W3CDTF">2015-02-23T02:08:32Z</dcterms:created>
  <dcterms:modified xsi:type="dcterms:W3CDTF">2016-10-04T09:17:34Z</dcterms:modified>
</cp:coreProperties>
</file>