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2699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33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1238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814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7280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180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3199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11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85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285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79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96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67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95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59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F920F-4A54-4EF5-8B45-8CFF93DEBA84}" type="datetimeFigureOut">
              <a:rPr lang="zh-TW" altLang="en-US" smtClean="0"/>
              <a:t>2021/5/28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781FD1-65D0-4F79-9090-00E127CAB0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12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5772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</a:rPr>
              <a:t>親愛的家長：</a:t>
            </a:r>
            <a:r>
              <a:rPr lang="en-US" altLang="zh-TW" sz="5400" dirty="0" smtClean="0">
                <a:solidFill>
                  <a:srgbClr val="FF0000"/>
                </a:solidFill>
              </a:rPr>
              <a:t/>
            </a:r>
            <a:br>
              <a:rPr lang="en-US" altLang="zh-TW" sz="5400" dirty="0" smtClean="0">
                <a:solidFill>
                  <a:srgbClr val="FF0000"/>
                </a:solidFill>
              </a:rPr>
            </a:br>
            <a:r>
              <a:rPr lang="zh-TW" altLang="en-US" sz="5400" dirty="0" smtClean="0">
                <a:solidFill>
                  <a:srgbClr val="FF0000"/>
                </a:solidFill>
              </a:rPr>
              <a:t>可以帶著寶貝一起閱讀「螞蟻與西瓜」，讓寶貝練習看圖說故事，不急著告訴故事內容，藉此增進寶貝的語詞豐富度。</a:t>
            </a:r>
            <a:endParaRPr lang="zh-TW" alt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97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373" y="283779"/>
            <a:ext cx="8324192" cy="624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4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097" y="264073"/>
            <a:ext cx="8150772" cy="611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5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159" y="311369"/>
            <a:ext cx="8203324" cy="615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6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737" y="181303"/>
            <a:ext cx="8376745" cy="628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94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269" y="204952"/>
            <a:ext cx="7987862" cy="599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2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05" y="331075"/>
            <a:ext cx="8355726" cy="626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6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04" y="338957"/>
            <a:ext cx="8292662" cy="621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26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924" y="323193"/>
            <a:ext cx="8481848" cy="6361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78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208" y="118242"/>
            <a:ext cx="8124496" cy="609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45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097" y="264073"/>
            <a:ext cx="8135005" cy="610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11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850" y="445376"/>
            <a:ext cx="7898524" cy="592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02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615" y="86709"/>
            <a:ext cx="8229600" cy="617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577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</a:rPr>
              <a:t>寶貝們聽完這個故事有什麼感想呢？跟家人分享看看吧！也可以請家人寫在訊息和老師分享喔！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3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615" y="86711"/>
            <a:ext cx="8502868" cy="637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1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615" y="86711"/>
            <a:ext cx="8418786" cy="631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3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393" y="299545"/>
            <a:ext cx="8071945" cy="605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5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189" y="141891"/>
            <a:ext cx="8471336" cy="635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2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145" y="110359"/>
            <a:ext cx="8345214" cy="625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49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442" y="362606"/>
            <a:ext cx="8303174" cy="622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4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440" y="145831"/>
            <a:ext cx="8529145" cy="639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94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32</Words>
  <Application>Microsoft Office PowerPoint</Application>
  <PresentationFormat>寬螢幕</PresentationFormat>
  <Paragraphs>2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6" baseType="lpstr">
      <vt:lpstr>微軟正黑體</vt:lpstr>
      <vt:lpstr>Arial</vt:lpstr>
      <vt:lpstr>Trebuchet MS</vt:lpstr>
      <vt:lpstr>Wingdings 3</vt:lpstr>
      <vt:lpstr>多面向</vt:lpstr>
      <vt:lpstr>親愛的家長： 可以帶著寶貝一起閱讀「螞蟻與西瓜」，讓寶貝練習看圖說故事，不急著告訴故事內容，藉此增進寶貝的語詞豐富度。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寶貝們聽完這個故事有什麼感想呢？跟家人分享看看吧！也可以請家人寫在訊息和老師分享喔！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親愛的家長： 可以帶著寶貝一起閱讀「螞蟻與西瓜」，讓寶貝練習看圖說故事，不急著告訴故事內容，藉此增進寶貝的語詞豐富度。</dc:title>
  <dc:creator>user</dc:creator>
  <cp:lastModifiedBy>user</cp:lastModifiedBy>
  <cp:revision>3</cp:revision>
  <dcterms:created xsi:type="dcterms:W3CDTF">2021-05-28T02:46:00Z</dcterms:created>
  <dcterms:modified xsi:type="dcterms:W3CDTF">2021-05-28T03:05:53Z</dcterms:modified>
</cp:coreProperties>
</file>