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9"/>
  </p:notesMasterIdLst>
  <p:sldIdLst>
    <p:sldId id="262" r:id="rId2"/>
    <p:sldId id="270" r:id="rId3"/>
    <p:sldId id="273" r:id="rId4"/>
    <p:sldId id="284" r:id="rId5"/>
    <p:sldId id="285" r:id="rId6"/>
    <p:sldId id="265" r:id="rId7"/>
    <p:sldId id="263" r:id="rId8"/>
    <p:sldId id="267" r:id="rId9"/>
    <p:sldId id="268" r:id="rId10"/>
    <p:sldId id="280" r:id="rId11"/>
    <p:sldId id="281" r:id="rId12"/>
    <p:sldId id="274" r:id="rId13"/>
    <p:sldId id="276" r:id="rId14"/>
    <p:sldId id="278" r:id="rId15"/>
    <p:sldId id="279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9F16B-74DD-4C30-A60B-3300ED22396C}" type="datetimeFigureOut">
              <a:rPr lang="zh-TW" altLang="en-US" smtClean="0"/>
              <a:t>2022/10/4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5920E-DA6D-4A78-8526-2A3C231FF529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05F2-2D3B-41E0-A436-49B3B4E1084B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533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05F2-2D3B-41E0-A436-49B3B4E1084B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03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85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059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6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71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631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21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08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369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80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4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071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17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37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61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706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784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00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908B7C-6F2E-4D15-92C0-60F214187C56}" type="datetimeFigureOut">
              <a:rPr lang="zh-TW" altLang="en-US" smtClean="0"/>
              <a:pPr/>
              <a:t>2022/10/4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2E9C75-6A39-49FC-88C3-ABC1ACCA382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8355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2438400"/>
          </a:xfrm>
        </p:spPr>
        <p:txBody>
          <a:bodyPr>
            <a:normAutofit fontScale="90000"/>
          </a:bodyPr>
          <a:lstStyle/>
          <a:p>
            <a:br>
              <a:rPr lang="zh-TW" altLang="en-US" sz="5400" dirty="0">
                <a:solidFill>
                  <a:srgbClr val="0000FF"/>
                </a:solidFill>
              </a:rPr>
            </a:br>
            <a:r>
              <a:rPr lang="zh-TW" altLang="en-US" sz="5400" dirty="0">
                <a:solidFill>
                  <a:srgbClr val="0000FF"/>
                </a:solidFill>
              </a:rPr>
              <a:t>             </a:t>
            </a:r>
            <a:br>
              <a:rPr lang="en-US" altLang="zh-TW" sz="5400" dirty="0">
                <a:solidFill>
                  <a:srgbClr val="0000FF"/>
                </a:solidFill>
              </a:rPr>
            </a:br>
            <a:br>
              <a:rPr lang="en-US" altLang="zh-TW" sz="5400" dirty="0">
                <a:solidFill>
                  <a:srgbClr val="0000FF"/>
                </a:solidFill>
              </a:rPr>
            </a:br>
            <a:r>
              <a:rPr lang="zh-TW" altLang="en-US" sz="5400" dirty="0">
                <a:solidFill>
                  <a:srgbClr val="0000FF"/>
                </a:solidFill>
              </a:rPr>
              <a:t>      </a:t>
            </a:r>
            <a:r>
              <a:rPr lang="zh-TW" altLang="en-US" sz="16700" dirty="0">
                <a:solidFill>
                  <a:srgbClr val="0000FF"/>
                </a:solidFill>
              </a:rPr>
              <a:t>揣令仔</a:t>
            </a:r>
            <a:endParaRPr lang="zh-TW" altLang="en-US" sz="167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800" y="2651003"/>
            <a:ext cx="6798736" cy="3444997"/>
          </a:xfrm>
        </p:spPr>
        <p:txBody>
          <a:bodyPr>
            <a:normAutofit lnSpcReduction="10000"/>
          </a:bodyPr>
          <a:lstStyle/>
          <a:p>
            <a:r>
              <a:rPr lang="zh-TW" altLang="en-US" sz="2800" dirty="0">
                <a:solidFill>
                  <a:srgbClr val="0000FF"/>
                </a:solidFill>
              </a:rPr>
              <a:t>  </a:t>
            </a:r>
            <a:endParaRPr lang="en-US" altLang="zh-TW" sz="2800" dirty="0">
              <a:solidFill>
                <a:srgbClr val="0000FF"/>
              </a:solidFill>
            </a:endParaRPr>
          </a:p>
          <a:p>
            <a:endParaRPr lang="en-US" altLang="zh-TW" sz="2800" dirty="0">
              <a:solidFill>
                <a:srgbClr val="0000FF"/>
              </a:solidFill>
            </a:endParaRPr>
          </a:p>
          <a:p>
            <a:r>
              <a:rPr lang="zh-TW" altLang="en-US" sz="2800" dirty="0">
                <a:solidFill>
                  <a:srgbClr val="0000FF"/>
                </a:solidFill>
              </a:rPr>
              <a:t>                       </a:t>
            </a:r>
            <a:endParaRPr lang="en-US" altLang="zh-TW" sz="2800" dirty="0">
              <a:solidFill>
                <a:srgbClr val="0000FF"/>
              </a:solidFill>
            </a:endParaRPr>
          </a:p>
          <a:p>
            <a:r>
              <a:rPr lang="zh-TW" altLang="en-US" sz="2800" dirty="0">
                <a:solidFill>
                  <a:srgbClr val="0000FF"/>
                </a:solidFill>
              </a:rPr>
              <a:t>                      </a:t>
            </a:r>
            <a:r>
              <a:rPr lang="zh-TW" altLang="en-US" sz="10000" dirty="0">
                <a:solidFill>
                  <a:srgbClr val="0000FF"/>
                </a:solidFill>
                <a:latin typeface="Algerian" panose="04020705040A02060702" pitchFamily="82" charset="0"/>
              </a:rPr>
              <a:t>水果令</a:t>
            </a:r>
            <a:endParaRPr lang="zh-TW" altLang="en-US" sz="10000" dirty="0">
              <a:latin typeface="Algerian" panose="04020705040A02060702" pitchFamily="82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謎  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金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布， 包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條，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vong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gim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bu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bau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ngiun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tiau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彎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彎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兩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頭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翹。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dung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ong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van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van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liong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ˊ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teu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kiau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芎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蕉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giung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ziau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b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內容版面配置區 6" descr="http://pica.nipic.com/2007-12-06/2007126183323738_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33227" y="1729173"/>
            <a:ext cx="4464497" cy="496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563888" y="98072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謎題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528" y="2313776"/>
          <a:ext cx="8568952" cy="3635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08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紅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盎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仔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烏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蓋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8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fung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ang</a:t>
                      </a:r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ˋ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er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kieb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vuˋ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goi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8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大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看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著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細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人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cap="small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愛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8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tai+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ngin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kon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doˊ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se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ngin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oi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852936"/>
            <a:ext cx="4176464" cy="2779959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123728" y="836712"/>
            <a:ext cx="481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謎底：</a:t>
            </a:r>
            <a:r>
              <a:rPr lang="zh-TW" altLang="en-US" sz="3600" b="1" cap="small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柿仔</a:t>
            </a:r>
            <a:r>
              <a:rPr lang="zh-TW" altLang="en-US" sz="3600" b="1" cap="small" dirty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（</a:t>
            </a:r>
            <a:r>
              <a:rPr lang="zh-TW" altLang="en-US" sz="3600" b="1" dirty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ki</a:t>
            </a:r>
            <a:r>
              <a:rPr lang="en-US" altLang="zh-TW" sz="3600" dirty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 </a:t>
            </a:r>
            <a:r>
              <a:rPr lang="en-US" altLang="zh-TW" sz="3600" b="1" dirty="0" err="1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er</a:t>
            </a:r>
            <a:r>
              <a:rPr lang="en-US" altLang="zh-TW" sz="3600" dirty="0">
                <a:solidFill>
                  <a:srgbClr val="FF66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zh-TW" altLang="en-US" sz="3600" b="1" cap="small" dirty="0">
                <a:solidFill>
                  <a:srgbClr val="FF66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3600" dirty="0"/>
          </a:p>
        </p:txBody>
      </p:sp>
      <p:pic>
        <p:nvPicPr>
          <p:cNvPr id="7" name="圖片 6" descr="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E5F5"/>
              </a:clrFrom>
              <a:clrTo>
                <a:srgbClr val="E6E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548680"/>
            <a:ext cx="1615728" cy="1211796"/>
          </a:xfrm>
          <a:prstGeom prst="rect">
            <a:avLst/>
          </a:prstGeom>
        </p:spPr>
      </p:pic>
      <p:pic>
        <p:nvPicPr>
          <p:cNvPr id="4" name="圖片 3" descr="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276600"/>
            <a:ext cx="3744000" cy="2384335"/>
          </a:xfrm>
          <a:prstGeom prst="rect">
            <a:avLst/>
          </a:prstGeom>
        </p:spPr>
      </p:pic>
      <p:pic>
        <p:nvPicPr>
          <p:cNvPr id="8" name="圖片 7" descr="50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8E7F7"/>
              </a:clrFrom>
              <a:clrTo>
                <a:srgbClr val="E8E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1615728" cy="1211796"/>
          </a:xfrm>
          <a:prstGeom prst="rect">
            <a:avLst/>
          </a:prstGeom>
        </p:spPr>
      </p:pic>
      <p:pic>
        <p:nvPicPr>
          <p:cNvPr id="1026" name="Picture 2" descr="ãæ¿å­ãçåçæå°çµæ">
            <a:extLst>
              <a:ext uri="{FF2B5EF4-FFF2-40B4-BE49-F238E27FC236}">
                <a16:creationId xmlns:a16="http://schemas.microsoft.com/office/drawing/2014/main" id="{E61E766A-7323-4560-A5ED-EA93BE54E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01973"/>
            <a:ext cx="3744000" cy="279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2633" y="685800"/>
            <a:ext cx="6798734" cy="1303867"/>
          </a:xfrm>
        </p:spPr>
        <p:txBody>
          <a:bodyPr/>
          <a:lstStyle/>
          <a:p>
            <a:r>
              <a:rPr lang="zh-TW" altLang="en-US" dirty="0"/>
              <a:t> 謎題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2590800"/>
            <a:ext cx="100584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皮     青        青 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pi   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ciang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ˋ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ciang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ˋ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肉     紅    紅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ngiug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fung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fung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降      个     倈   仔   烏     面    公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giung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ˇ 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gai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ˇ 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lai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ˇ 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er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 vu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ˋ 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mien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ˇ 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gung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ˋ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西  瓜  </a:t>
            </a:r>
            <a:r>
              <a:rPr lang="en-US" altLang="zh-TW" dirty="0" err="1"/>
              <a:t>si</a:t>
            </a:r>
            <a:r>
              <a:rPr lang="en-US" altLang="zh-TW" b="1" dirty="0"/>
              <a:t> ˋ</a:t>
            </a:r>
            <a:r>
              <a:rPr lang="en-US" altLang="zh-TW" b="1" dirty="0" err="1"/>
              <a:t>gua</a:t>
            </a:r>
            <a:r>
              <a:rPr lang="en-US" altLang="zh-TW" b="1" dirty="0"/>
              <a:t> ˋ</a:t>
            </a:r>
            <a:endParaRPr lang="zh-TW" altLang="en-US" dirty="0"/>
          </a:p>
        </p:txBody>
      </p:sp>
      <p:pic>
        <p:nvPicPr>
          <p:cNvPr id="6" name="內容版面配置區 5" descr="http://pic.66wz.com/0/00/15/63/156339_708668.jpg"/>
          <p:cNvPicPr>
            <a:picLocks noGrp="1"/>
          </p:cNvPicPr>
          <p:nvPr>
            <p:ph idx="1"/>
          </p:nvPr>
        </p:nvPicPr>
        <p:blipFill>
          <a:blip r:embed="rId2" cstate="print"/>
          <a:srcRect l="4841" t="6345" r="10196" b="6980"/>
          <a:stretch>
            <a:fillRect/>
          </a:stretch>
        </p:blipFill>
        <p:spPr bwMode="auto">
          <a:xfrm>
            <a:off x="683568" y="1916832"/>
            <a:ext cx="3848613" cy="39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圖片 6" descr="http://img.kanzhongguo.com/dat/media/27/2012/05/06/20120506011520265.jpg"/>
          <p:cNvPicPr/>
          <p:nvPr/>
        </p:nvPicPr>
        <p:blipFill>
          <a:blip r:embed="rId3" cstate="print"/>
          <a:srcRect l="30552" t="18889" b="5000"/>
          <a:stretch>
            <a:fillRect/>
          </a:stretch>
        </p:blipFill>
        <p:spPr bwMode="auto">
          <a:xfrm>
            <a:off x="4932040" y="2276872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謎 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亮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骨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皺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皺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pi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lang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lang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gud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ziu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ziu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分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你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揣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過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晝</a:t>
            </a:r>
            <a:endParaRPr lang="en-US" altLang="zh-TW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bun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ngi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ton do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sam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ˋ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ngid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go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rhid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b="1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zhiu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ˇ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47800"/>
          </a:xfrm>
        </p:spPr>
        <p:txBody>
          <a:bodyPr/>
          <a:lstStyle/>
          <a:p>
            <a:r>
              <a:rPr lang="zh-TW" altLang="zh-TW" b="1" dirty="0"/>
              <a:t>桃  仔</a:t>
            </a:r>
            <a:r>
              <a:rPr lang="zh-TW" altLang="en-US" b="1" dirty="0"/>
              <a:t>   </a:t>
            </a:r>
            <a:r>
              <a:rPr lang="en-US" altLang="zh-TW" b="1" dirty="0"/>
              <a:t>to  </a:t>
            </a:r>
            <a:r>
              <a:rPr lang="en-US" altLang="zh-TW" b="1" dirty="0" err="1"/>
              <a:t>er</a:t>
            </a:r>
            <a:endParaRPr lang="zh-TW" altLang="en-US" dirty="0"/>
          </a:p>
        </p:txBody>
      </p:sp>
      <p:pic>
        <p:nvPicPr>
          <p:cNvPr id="4" name="內容版面配置區 3" descr="http://pic13.nipic.com/20110426/2457331_003411598000_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66968" y="2490788"/>
            <a:ext cx="361800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52800" y="10668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謎題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466607"/>
              </p:ext>
            </p:extLst>
          </p:nvPr>
        </p:nvGraphicFramePr>
        <p:xfrm>
          <a:off x="683568" y="2348880"/>
          <a:ext cx="7908200" cy="3779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ban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r>
                        <a:rPr lang="en-US" altLang="zh-TW" sz="28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tien</a:t>
                      </a:r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ˋ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diau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zhu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duˊ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hoˊ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shid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m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hoˊ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zhu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ˊ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2" descr="%25ACc%25A4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9386" y="2490788"/>
            <a:ext cx="4593166" cy="3444875"/>
          </a:xfrm>
          <a:noFill/>
        </p:spPr>
      </p:pic>
      <p:sp>
        <p:nvSpPr>
          <p:cNvPr id="7" name="文字方塊 6"/>
          <p:cNvSpPr txBox="1"/>
          <p:nvPr/>
        </p:nvSpPr>
        <p:spPr>
          <a:xfrm>
            <a:off x="2987824" y="836712"/>
            <a:ext cx="3743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柚 仔（</a:t>
            </a:r>
            <a:r>
              <a:rPr lang="en-US" altLang="zh-TW" sz="3600" b="1" dirty="0" err="1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rhiu</a:t>
            </a:r>
            <a:r>
              <a:rPr lang="en-US" altLang="zh-TW" sz="3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en-US" altLang="zh-TW" sz="3600" b="1" baseline="300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er</a:t>
            </a:r>
            <a:r>
              <a:rPr lang="zh-TW" altLang="en-US" sz="36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0FEB3CD8-059F-4F2B-9B70-6FFD343A95BF}"/>
              </a:ext>
            </a:extLst>
          </p:cNvPr>
          <p:cNvSpPr/>
          <p:nvPr/>
        </p:nvSpPr>
        <p:spPr>
          <a:xfrm>
            <a:off x="457200" y="1676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青布包白布，</a:t>
            </a:r>
            <a:r>
              <a:rPr lang="en-US" altLang="zh-TW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ciang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ˋ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bu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ˇ</a:t>
            </a:r>
            <a:r>
              <a:rPr lang="en-US" altLang="zh-TW" sz="2800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bau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ˋ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pag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ˋ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TW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bu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ˇ</a:t>
            </a:r>
            <a:endParaRPr lang="zh-TW" altLang="en-US" sz="28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B350462-A4A4-48EC-9186-F0DBCC3C327B}"/>
              </a:ext>
            </a:extLst>
          </p:cNvPr>
          <p:cNvSpPr/>
          <p:nvPr/>
        </p:nvSpPr>
        <p:spPr>
          <a:xfrm>
            <a:off x="204182" y="2566472"/>
            <a:ext cx="8610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白布包梳仔。</a:t>
            </a:r>
            <a:r>
              <a:rPr lang="en-US" altLang="zh-TW" sz="36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pag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ˋ</a:t>
            </a:r>
            <a:r>
              <a:rPr lang="en-US" altLang="zh-TW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bu</a:t>
            </a:r>
            <a:r>
              <a:rPr lang="en-US" altLang="zh-TW" sz="3600" dirty="0"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ˇ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bau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ˋ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so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itchFamily="18" charset="0"/>
              </a:rPr>
              <a:t>ˋ</a:t>
            </a:r>
            <a:r>
              <a:rPr lang="en-US" altLang="zh-TW" sz="3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er</a:t>
            </a:r>
            <a:endParaRPr lang="zh-TW" altLang="en-US" sz="36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744BFE95-2CF2-4CB5-57F9-C9B4CA6A71F2}"/>
              </a:ext>
            </a:extLst>
          </p:cNvPr>
          <p:cNvSpPr txBox="1"/>
          <p:nvPr/>
        </p:nvSpPr>
        <p:spPr>
          <a:xfrm>
            <a:off x="2474281" y="1219200"/>
            <a:ext cx="45764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    謎題</a:t>
            </a:r>
          </a:p>
        </p:txBody>
      </p:sp>
    </p:spTree>
    <p:extLst>
      <p:ext uri="{BB962C8B-B14F-4D97-AF65-F5344CB8AC3E}">
        <p14:creationId xmlns:p14="http://schemas.microsoft.com/office/powerpoint/2010/main" val="415888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æå­ãçåçæå°çµæ">
            <a:extLst>
              <a:ext uri="{FF2B5EF4-FFF2-40B4-BE49-F238E27FC236}">
                <a16:creationId xmlns:a16="http://schemas.microsoft.com/office/drawing/2014/main" id="{AD91BA47-B339-4C14-A01E-9FB067C7E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0"/>
            <a:ext cx="5600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1A9D22A-7355-4B8B-9553-8A660D275848}"/>
              </a:ext>
            </a:extLst>
          </p:cNvPr>
          <p:cNvSpPr/>
          <p:nvPr/>
        </p:nvSpPr>
        <p:spPr>
          <a:xfrm>
            <a:off x="1524000" y="1143000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柚 仔（</a:t>
            </a:r>
            <a:r>
              <a:rPr lang="en-US" altLang="zh-TW" sz="4800" b="1" dirty="0" err="1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rhiu</a:t>
            </a:r>
            <a:r>
              <a:rPr lang="en-US" altLang="zh-TW" sz="4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+</a:t>
            </a:r>
            <a:r>
              <a:rPr lang="en-US" altLang="zh-TW" sz="4800" b="1" baseline="30000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4800" b="1" dirty="0" err="1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er</a:t>
            </a:r>
            <a:r>
              <a:rPr lang="zh-TW" altLang="en-US" sz="4800" b="1" dirty="0">
                <a:solidFill>
                  <a:srgbClr val="00B05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）</a:t>
            </a:r>
            <a:endParaRPr lang="zh-TW" altLang="en-US" sz="4800" dirty="0"/>
          </a:p>
        </p:txBody>
      </p:sp>
      <p:pic>
        <p:nvPicPr>
          <p:cNvPr id="7" name="Picture 4" descr="ãæ¢³å­ãçåçæå°çµæ">
            <a:extLst>
              <a:ext uri="{FF2B5EF4-FFF2-40B4-BE49-F238E27FC236}">
                <a16:creationId xmlns:a16="http://schemas.microsoft.com/office/drawing/2014/main" id="{4E7F6EFB-939B-4200-9F39-2D5130E44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26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35896" y="836712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謎題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36074"/>
              </p:ext>
            </p:extLst>
          </p:nvPr>
        </p:nvGraphicFramePr>
        <p:xfrm>
          <a:off x="685800" y="2362200"/>
          <a:ext cx="7632849" cy="41359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6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04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48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層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8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teu</a:t>
                      </a:r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cen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vong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ngi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+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cen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pag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ˋ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8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4633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sam</a:t>
                      </a: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ˋ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cen</a:t>
                      </a:r>
                      <a:r>
                        <a:rPr lang="en-US" altLang="zh-TW" sz="28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vuˋ</a:t>
                      </a:r>
                      <a:r>
                        <a:rPr lang="en-US" altLang="zh-TW" sz="28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didˋ</a:t>
                      </a:r>
                      <a:r>
                        <a:rPr lang="en-US" altLang="zh-TW" sz="2800" baseline="300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itchFamily="18" charset="0"/>
                        </a:rPr>
                        <a:t>dagˋ</a:t>
                      </a:r>
                    </a:p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01300000180919121543562659936_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76872"/>
            <a:ext cx="3600400" cy="3711753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979712" y="764704"/>
            <a:ext cx="5840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謎底：牛眼（</a:t>
            </a:r>
            <a:r>
              <a:rPr lang="en-US" altLang="zh-TW" sz="3600" b="1" dirty="0" err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ngiu</a:t>
            </a:r>
            <a:r>
              <a:rPr lang="en-US" altLang="zh-TW" sz="3600" b="1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3600" b="1" dirty="0" err="1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ngan</a:t>
            </a:r>
            <a:r>
              <a:rPr lang="en-US" altLang="zh-TW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ˊ</a:t>
            </a:r>
            <a:r>
              <a:rPr lang="zh-TW" altLang="en-US" sz="3600" b="1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pic>
        <p:nvPicPr>
          <p:cNvPr id="7" name="圖片 6" descr="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2276872"/>
            <a:ext cx="3803077" cy="370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91880" y="105273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謎題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586802"/>
              </p:ext>
            </p:extLst>
          </p:nvPr>
        </p:nvGraphicFramePr>
        <p:xfrm>
          <a:off x="359537" y="2441808"/>
          <a:ext cx="8352924" cy="2499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2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21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ban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8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tien</a:t>
                      </a:r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ˋ</a:t>
                      </a:r>
                      <a:r>
                        <a:rPr lang="en-US" altLang="zh-TW" sz="28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diau</a:t>
                      </a:r>
                      <a:r>
                        <a:rPr lang="en-US" altLang="zh-TW" sz="28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zhu</a:t>
                      </a:r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ˋ</a:t>
                      </a:r>
                      <a:r>
                        <a:rPr lang="en-US" altLang="zh-TW" sz="28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chong</a:t>
                      </a:r>
                      <a:r>
                        <a:rPr lang="en-US" altLang="zh-TW" sz="28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hoˊ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shid</a:t>
                      </a:r>
                      <a:r>
                        <a:rPr lang="en-US" altLang="zh-TW" sz="28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ˋ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hoˊ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dong</a:t>
                      </a:r>
                      <a:r>
                        <a:rPr lang="en-US" altLang="zh-TW" sz="28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8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673113"/>
              </p:ext>
            </p:extLst>
          </p:nvPr>
        </p:nvGraphicFramePr>
        <p:xfrm>
          <a:off x="575041" y="5257189"/>
          <a:ext cx="8568959" cy="853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40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68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36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848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3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吊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ban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tien</a:t>
                      </a:r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ˋ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diau</a:t>
                      </a:r>
                      <a:r>
                        <a:rPr lang="en-US" altLang="zh-TW" sz="2000" dirty="0">
                          <a:latin typeface="標楷體" pitchFamily="65" charset="-120"/>
                          <a:ea typeface="標楷體" pitchFamily="65" charset="-120"/>
                          <a:cs typeface="Times New Roman" pitchFamily="18" charset="0"/>
                        </a:rPr>
                        <a:t>ˇ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ngiu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gog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hoˊ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err="1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shid</a:t>
                      </a:r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ˋ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m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hoˊ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dog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aseline="30000" dirty="0"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endParaRPr lang="zh-TW" altLang="en-US" sz="2000" dirty="0">
                        <a:latin typeface="Times New Roman" pitchFamily="18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標題 1"/>
          <p:cNvSpPr txBox="1">
            <a:spLocks noGrp="1"/>
          </p:cNvSpPr>
          <p:nvPr>
            <p:ph type="title"/>
          </p:nvPr>
        </p:nvSpPr>
        <p:spPr>
          <a:xfrm>
            <a:off x="1475656" y="836712"/>
            <a:ext cx="6645424" cy="866360"/>
          </a:xfrm>
          <a:noFill/>
        </p:spPr>
        <p:txBody>
          <a:bodyPr/>
          <a:lstStyle/>
          <a:p>
            <a:pPr algn="ctr" eaLnBrk="1" hangingPunct="1"/>
            <a:r>
              <a:rPr lang="zh-TW" altLang="en-US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弓</a:t>
            </a:r>
            <a:r>
              <a:rPr altLang="zh-TW" b="1" dirty="0" err="1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蕉（</a:t>
            </a:r>
            <a:r>
              <a:rPr lang="en-US" altLang="zh-TW" b="1" dirty="0" err="1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giungˋziau</a:t>
            </a:r>
            <a:r>
              <a:rPr lang="en-US" altLang="zh-TW" b="1" dirty="0">
                <a:solidFill>
                  <a:srgbClr val="800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ˋ</a:t>
            </a:r>
            <a:r>
              <a:rPr altLang="zh-TW" b="1" dirty="0">
                <a:solidFill>
                  <a:srgbClr val="800000"/>
                </a:solidFill>
                <a:latin typeface="標楷體" pitchFamily="65" charset="-120"/>
                <a:ea typeface="標楷體" pitchFamily="65" charset="-120"/>
              </a:rPr>
              <a:t>）</a:t>
            </a:r>
            <a:endParaRPr altLang="en-US" b="1" dirty="0">
              <a:solidFill>
                <a:srgbClr val="80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圖片 5" descr="2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717032"/>
            <a:ext cx="3902805" cy="2835632"/>
          </a:xfrm>
          <a:prstGeom prst="rect">
            <a:avLst/>
          </a:prstGeom>
        </p:spPr>
      </p:pic>
      <p:pic>
        <p:nvPicPr>
          <p:cNvPr id="8" name="圖片 7" descr="115288760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2286000"/>
            <a:ext cx="3701787" cy="1944216"/>
          </a:xfrm>
          <a:prstGeom prst="rect">
            <a:avLst/>
          </a:prstGeom>
        </p:spPr>
      </p:pic>
      <p:pic>
        <p:nvPicPr>
          <p:cNvPr id="7" name="圖片 6" descr="23.gif">
            <a:extLst>
              <a:ext uri="{FF2B5EF4-FFF2-40B4-BE49-F238E27FC236}">
                <a16:creationId xmlns:a16="http://schemas.microsoft.com/office/drawing/2014/main" id="{FAD92F0A-47E3-4A5E-8A3C-159B55331A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8258" y="3789040"/>
            <a:ext cx="2893749" cy="27895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181</TotalTime>
  <Words>383</Words>
  <Application>Microsoft Office PowerPoint</Application>
  <PresentationFormat>如螢幕大小 (4:3)</PresentationFormat>
  <Paragraphs>164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Algerian</vt:lpstr>
      <vt:lpstr>Arial</vt:lpstr>
      <vt:lpstr>Calibri</vt:lpstr>
      <vt:lpstr>Garamond</vt:lpstr>
      <vt:lpstr>Times New Roman</vt:lpstr>
      <vt:lpstr>有機</vt:lpstr>
      <vt:lpstr>                      揣令仔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弓蕉（giungˋziauˋ）</vt:lpstr>
      <vt:lpstr> 謎  題</vt:lpstr>
      <vt:lpstr>芎  蕉   giungˋ ziauˋ </vt:lpstr>
      <vt:lpstr>PowerPoint 簡報</vt:lpstr>
      <vt:lpstr>PowerPoint 簡報</vt:lpstr>
      <vt:lpstr> 謎題</vt:lpstr>
      <vt:lpstr>西  瓜  si ˋgua ˋ</vt:lpstr>
      <vt:lpstr>謎 題</vt:lpstr>
      <vt:lpstr>桃  仔   to  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weishan_lee@hotmail.com</dc:creator>
  <cp:lastModifiedBy>Chong Lun Lee</cp:lastModifiedBy>
  <cp:revision>19</cp:revision>
  <dcterms:created xsi:type="dcterms:W3CDTF">2017-02-12T04:03:45Z</dcterms:created>
  <dcterms:modified xsi:type="dcterms:W3CDTF">2022-10-04T08:24:39Z</dcterms:modified>
</cp:coreProperties>
</file>