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108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88E47-5681-403B-8EC5-1504723469B7}" type="datetimeFigureOut">
              <a:rPr lang="zh-TW" altLang="en-US" smtClean="0"/>
              <a:pPr/>
              <a:t>2016/9/22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241D83-C276-4543-A8DD-DC9880700A6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41D83-C276-4543-A8DD-DC9880700A62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31AD6-63B0-4D66-B10E-CA12324C2736}" type="datetimeFigureOut">
              <a:rPr lang="zh-TW" altLang="en-US" smtClean="0"/>
              <a:pPr/>
              <a:t>2016/9/22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269F-876C-4309-9192-EC231F95B2D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advClick="0" advTm="2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31AD6-63B0-4D66-B10E-CA12324C2736}" type="datetimeFigureOut">
              <a:rPr lang="zh-TW" altLang="en-US" smtClean="0"/>
              <a:pPr/>
              <a:t>2016/9/22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269F-876C-4309-9192-EC231F95B2D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advClick="0" advTm="2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31AD6-63B0-4D66-B10E-CA12324C2736}" type="datetimeFigureOut">
              <a:rPr lang="zh-TW" altLang="en-US" smtClean="0"/>
              <a:pPr/>
              <a:t>2016/9/22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269F-876C-4309-9192-EC231F95B2D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advClick="0" advTm="2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31AD6-63B0-4D66-B10E-CA12324C2736}" type="datetimeFigureOut">
              <a:rPr lang="zh-TW" altLang="en-US" smtClean="0"/>
              <a:pPr/>
              <a:t>2016/9/22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269F-876C-4309-9192-EC231F95B2D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advClick="0" advTm="2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31AD6-63B0-4D66-B10E-CA12324C2736}" type="datetimeFigureOut">
              <a:rPr lang="zh-TW" altLang="en-US" smtClean="0"/>
              <a:pPr/>
              <a:t>2016/9/22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269F-876C-4309-9192-EC231F95B2D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advClick="0" advTm="2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31AD6-63B0-4D66-B10E-CA12324C2736}" type="datetimeFigureOut">
              <a:rPr lang="zh-TW" altLang="en-US" smtClean="0"/>
              <a:pPr/>
              <a:t>2016/9/22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269F-876C-4309-9192-EC231F95B2D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advClick="0" advTm="2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31AD6-63B0-4D66-B10E-CA12324C2736}" type="datetimeFigureOut">
              <a:rPr lang="zh-TW" altLang="en-US" smtClean="0"/>
              <a:pPr/>
              <a:t>2016/9/22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269F-876C-4309-9192-EC231F95B2D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advClick="0" advTm="2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31AD6-63B0-4D66-B10E-CA12324C2736}" type="datetimeFigureOut">
              <a:rPr lang="zh-TW" altLang="en-US" smtClean="0"/>
              <a:pPr/>
              <a:t>2016/9/22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269F-876C-4309-9192-EC231F95B2D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advClick="0" advTm="2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31AD6-63B0-4D66-B10E-CA12324C2736}" type="datetimeFigureOut">
              <a:rPr lang="zh-TW" altLang="en-US" smtClean="0"/>
              <a:pPr/>
              <a:t>2016/9/22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269F-876C-4309-9192-EC231F95B2D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advClick="0" advTm="2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31AD6-63B0-4D66-B10E-CA12324C2736}" type="datetimeFigureOut">
              <a:rPr lang="zh-TW" altLang="en-US" smtClean="0"/>
              <a:pPr/>
              <a:t>2016/9/22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269F-876C-4309-9192-EC231F95B2D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advClick="0" advTm="2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31AD6-63B0-4D66-B10E-CA12324C2736}" type="datetimeFigureOut">
              <a:rPr lang="zh-TW" altLang="en-US" smtClean="0"/>
              <a:pPr/>
              <a:t>2016/9/22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269F-876C-4309-9192-EC231F95B2D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advClick="0" advTm="2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431AD6-63B0-4D66-B10E-CA12324C2736}" type="datetimeFigureOut">
              <a:rPr lang="zh-TW" altLang="en-US" smtClean="0"/>
              <a:pPr/>
              <a:t>2016/9/22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0269F-876C-4309-9192-EC231F95B2D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20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03648" y="3573016"/>
            <a:ext cx="6400800" cy="1752600"/>
          </a:xfrm>
        </p:spPr>
        <p:txBody>
          <a:bodyPr/>
          <a:lstStyle/>
          <a:p>
            <a:r>
              <a:rPr lang="zh-TW" altLang="en-US" dirty="0" smtClean="0">
                <a:latin typeface="華康超圓體(P)" pitchFamily="2" charset="-120"/>
                <a:ea typeface="華康超圓體(P)" pitchFamily="2" charset="-120"/>
              </a:rPr>
              <a:t>睜大眼睛看世界</a:t>
            </a:r>
            <a:endParaRPr lang="en-US" altLang="zh-TW" dirty="0" smtClean="0">
              <a:latin typeface="華康超圓體(P)" pitchFamily="2" charset="-120"/>
              <a:ea typeface="華康超圓體(P)" pitchFamily="2" charset="-120"/>
            </a:endParaRPr>
          </a:p>
          <a:p>
            <a:r>
              <a:rPr lang="zh-TW" altLang="en-US" dirty="0" smtClean="0">
                <a:latin typeface="華康超圓體(P)" pitchFamily="2" charset="-120"/>
                <a:ea typeface="華康超圓體(P)" pitchFamily="2" charset="-120"/>
              </a:rPr>
              <a:t>張開雙手擁抱新知</a:t>
            </a:r>
            <a:endParaRPr lang="en-US" altLang="zh-TW" dirty="0" smtClean="0">
              <a:latin typeface="華康超圓體(P)" pitchFamily="2" charset="-120"/>
              <a:ea typeface="華康超圓體(P)" pitchFamily="2" charset="-120"/>
            </a:endParaRPr>
          </a:p>
          <a:p>
            <a:r>
              <a:rPr lang="zh-TW" altLang="en-US" dirty="0" smtClean="0">
                <a:latin typeface="華康超圓體(P)" pitchFamily="2" charset="-120"/>
                <a:ea typeface="華康超圓體(P)" pitchFamily="2" charset="-120"/>
              </a:rPr>
              <a:t>讓想像力奔馳</a:t>
            </a:r>
            <a:endParaRPr lang="en-US" altLang="zh-TW" dirty="0" smtClean="0">
              <a:latin typeface="華康超圓體(P)" pitchFamily="2" charset="-120"/>
              <a:ea typeface="華康超圓體(P)" pitchFamily="2" charset="-120"/>
            </a:endParaRPr>
          </a:p>
          <a:p>
            <a:endParaRPr lang="zh-TW" altLang="en-US" dirty="0"/>
          </a:p>
        </p:txBody>
      </p:sp>
      <p:sp>
        <p:nvSpPr>
          <p:cNvPr id="4" name="標題 1"/>
          <p:cNvSpPr>
            <a:spLocks noGrp="1"/>
          </p:cNvSpPr>
          <p:nvPr>
            <p:ph type="ctrTitle"/>
          </p:nvPr>
        </p:nvSpPr>
        <p:spPr>
          <a:xfrm>
            <a:off x="683568" y="1916832"/>
            <a:ext cx="7772400" cy="1470025"/>
          </a:xfrm>
        </p:spPr>
        <p:txBody>
          <a:bodyPr>
            <a:normAutofit/>
          </a:bodyPr>
          <a:lstStyle/>
          <a:p>
            <a:r>
              <a:rPr lang="en-US" altLang="zh-TW" sz="7200" dirty="0" smtClean="0">
                <a:solidFill>
                  <a:schemeClr val="tx2">
                    <a:lumMod val="75000"/>
                  </a:schemeClr>
                </a:solidFill>
                <a:ea typeface="華康粗黑體" pitchFamily="49" charset="-120"/>
              </a:rPr>
              <a:t>202</a:t>
            </a:r>
            <a:r>
              <a:rPr lang="zh-TW" altLang="en-US" sz="7200" dirty="0" smtClean="0">
                <a:solidFill>
                  <a:schemeClr val="tx2">
                    <a:lumMod val="75000"/>
                  </a:schemeClr>
                </a:solidFill>
                <a:ea typeface="華康粗黑體" pitchFamily="49" charset="-120"/>
              </a:rPr>
              <a:t>小太陽之歌</a:t>
            </a:r>
            <a:endParaRPr lang="zh-TW" altLang="en-US" sz="7200" dirty="0">
              <a:solidFill>
                <a:schemeClr val="tx2">
                  <a:lumMod val="75000"/>
                </a:schemeClr>
              </a:solidFill>
              <a:ea typeface="華康粗黑體" pitchFamily="49" charset="-120"/>
            </a:endParaRPr>
          </a:p>
        </p:txBody>
      </p:sp>
      <p:pic>
        <p:nvPicPr>
          <p:cNvPr id="6" name="圖片 5" descr="IMG_33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3923928" cy="1705498"/>
          </a:xfrm>
          <a:prstGeom prst="rect">
            <a:avLst/>
          </a:prstGeom>
        </p:spPr>
      </p:pic>
      <p:pic>
        <p:nvPicPr>
          <p:cNvPr id="7" name="圖片 6" descr="IMG_338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3429000"/>
            <a:ext cx="2235191" cy="1634273"/>
          </a:xfrm>
          <a:prstGeom prst="rect">
            <a:avLst/>
          </a:prstGeom>
        </p:spPr>
      </p:pic>
    </p:spTree>
  </p:cSld>
  <p:clrMapOvr>
    <a:masterClrMapping/>
  </p:clrMapOvr>
  <p:transition advClick="0"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有你真好</a:t>
            </a:r>
            <a:r>
              <a:rPr kumimoji="0" lang="en-US" altLang="zh-TW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---</a:t>
            </a:r>
            <a:r>
              <a:rPr kumimoji="0" lang="zh-TW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園遊會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內容版面配置區 3" descr="20141024園遊會第7組_11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196752"/>
            <a:ext cx="8001703" cy="4525963"/>
          </a:xfrm>
          <a:prstGeom prst="rect">
            <a:avLst/>
          </a:prstGeom>
        </p:spPr>
      </p:pic>
      <p:pic>
        <p:nvPicPr>
          <p:cNvPr id="4" name="圖片 3" descr="20151024-第一組園遊會照片_26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196752"/>
            <a:ext cx="8136904" cy="5427252"/>
          </a:xfrm>
          <a:prstGeom prst="rect">
            <a:avLst/>
          </a:prstGeom>
        </p:spPr>
      </p:pic>
      <p:pic>
        <p:nvPicPr>
          <p:cNvPr id="5" name="圖片 4" descr="20151024園遊會_8444.jpg"/>
          <p:cNvPicPr>
            <a:picLocks noChangeAspect="1"/>
          </p:cNvPicPr>
          <p:nvPr/>
        </p:nvPicPr>
        <p:blipFill>
          <a:blip r:embed="rId4" cstate="print"/>
          <a:srcRect t="11215"/>
          <a:stretch>
            <a:fillRect/>
          </a:stretch>
        </p:blipFill>
        <p:spPr>
          <a:xfrm>
            <a:off x="467544" y="1196752"/>
            <a:ext cx="8136904" cy="5418266"/>
          </a:xfrm>
          <a:prstGeom prst="rect">
            <a:avLst/>
          </a:prstGeom>
        </p:spPr>
      </p:pic>
      <p:pic>
        <p:nvPicPr>
          <p:cNvPr id="6" name="圖片 5" descr="20151024園遊會-第四組_8082.jpg"/>
          <p:cNvPicPr>
            <a:picLocks noChangeAspect="1"/>
          </p:cNvPicPr>
          <p:nvPr/>
        </p:nvPicPr>
        <p:blipFill>
          <a:blip r:embed="rId5" cstate="print"/>
          <a:srcRect t="9465" r="8651"/>
          <a:stretch>
            <a:fillRect/>
          </a:stretch>
        </p:blipFill>
        <p:spPr>
          <a:xfrm>
            <a:off x="467544" y="1196752"/>
            <a:ext cx="8352928" cy="5510411"/>
          </a:xfrm>
          <a:prstGeom prst="rect">
            <a:avLst/>
          </a:prstGeom>
        </p:spPr>
      </p:pic>
      <p:pic>
        <p:nvPicPr>
          <p:cNvPr id="7" name="圖片 6" descr="第二組相片_4865.jpg"/>
          <p:cNvPicPr>
            <a:picLocks noChangeAspect="1"/>
          </p:cNvPicPr>
          <p:nvPr/>
        </p:nvPicPr>
        <p:blipFill>
          <a:blip r:embed="rId6" cstate="print"/>
          <a:srcRect t="20998" r="18922"/>
          <a:stretch>
            <a:fillRect/>
          </a:stretch>
        </p:blipFill>
        <p:spPr>
          <a:xfrm>
            <a:off x="467543" y="1196752"/>
            <a:ext cx="8568953" cy="5544616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有你真好</a:t>
            </a:r>
            <a:r>
              <a:rPr kumimoji="0" lang="en-US" altLang="zh-TW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---</a:t>
            </a:r>
            <a:r>
              <a:rPr kumimoji="0" lang="zh-TW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藝術季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內容版面配置區 3" descr="20160326文化藝術季親職日_9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1412776"/>
            <a:ext cx="6031216" cy="4525963"/>
          </a:xfrm>
          <a:prstGeom prst="rect">
            <a:avLst/>
          </a:prstGeom>
        </p:spPr>
      </p:pic>
      <p:pic>
        <p:nvPicPr>
          <p:cNvPr id="4" name="圖片 3" descr="20160326文化藝術季親職日_5478.jpg"/>
          <p:cNvPicPr>
            <a:picLocks noChangeAspect="1"/>
          </p:cNvPicPr>
          <p:nvPr/>
        </p:nvPicPr>
        <p:blipFill>
          <a:blip r:embed="rId4" cstate="print"/>
          <a:srcRect l="10632" t="44099" r="4272"/>
          <a:stretch>
            <a:fillRect/>
          </a:stretch>
        </p:blipFill>
        <p:spPr>
          <a:xfrm>
            <a:off x="87448" y="1340768"/>
            <a:ext cx="9056552" cy="4608512"/>
          </a:xfrm>
          <a:prstGeom prst="rect">
            <a:avLst/>
          </a:prstGeom>
        </p:spPr>
      </p:pic>
      <p:pic>
        <p:nvPicPr>
          <p:cNvPr id="5" name="圖片 4" descr="20160326文化藝術季親職日_9592.jpg"/>
          <p:cNvPicPr>
            <a:picLocks noChangeAspect="1"/>
          </p:cNvPicPr>
          <p:nvPr/>
        </p:nvPicPr>
        <p:blipFill>
          <a:blip r:embed="rId5" cstate="print"/>
          <a:srcRect t="31500"/>
          <a:stretch>
            <a:fillRect/>
          </a:stretch>
        </p:blipFill>
        <p:spPr>
          <a:xfrm>
            <a:off x="107504" y="1340768"/>
            <a:ext cx="5146401" cy="4697760"/>
          </a:xfrm>
          <a:prstGeom prst="rect">
            <a:avLst/>
          </a:prstGeom>
        </p:spPr>
      </p:pic>
      <p:pic>
        <p:nvPicPr>
          <p:cNvPr id="6" name="圖片 5" descr="20160326文化藝術季親職日_2047.jpg"/>
          <p:cNvPicPr>
            <a:picLocks noChangeAspect="1"/>
          </p:cNvPicPr>
          <p:nvPr/>
        </p:nvPicPr>
        <p:blipFill>
          <a:blip r:embed="rId6" cstate="print"/>
          <a:srcRect t="25191"/>
          <a:stretch>
            <a:fillRect/>
          </a:stretch>
        </p:blipFill>
        <p:spPr>
          <a:xfrm>
            <a:off x="3995936" y="1268760"/>
            <a:ext cx="5148064" cy="5132024"/>
          </a:xfrm>
          <a:prstGeom prst="rect">
            <a:avLst/>
          </a:prstGeom>
        </p:spPr>
      </p:pic>
      <p:pic>
        <p:nvPicPr>
          <p:cNvPr id="7" name="圖片 6" descr="20160326文化藝術季親職日_313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340768"/>
            <a:ext cx="4140258" cy="5517232"/>
          </a:xfrm>
          <a:prstGeom prst="rect">
            <a:avLst/>
          </a:prstGeom>
        </p:spPr>
      </p:pic>
      <p:pic>
        <p:nvPicPr>
          <p:cNvPr id="8" name="圖片 7" descr="20160326文化藝術季親職日_6309.jpg"/>
          <p:cNvPicPr>
            <a:picLocks noChangeAspect="1"/>
          </p:cNvPicPr>
          <p:nvPr/>
        </p:nvPicPr>
        <p:blipFill>
          <a:blip r:embed="rId8" cstate="print"/>
          <a:srcRect t="16133"/>
          <a:stretch>
            <a:fillRect/>
          </a:stretch>
        </p:blipFill>
        <p:spPr>
          <a:xfrm>
            <a:off x="3995936" y="1268760"/>
            <a:ext cx="5148064" cy="5753469"/>
          </a:xfrm>
          <a:prstGeom prst="rect">
            <a:avLst/>
          </a:prstGeom>
        </p:spPr>
      </p:pic>
      <p:pic>
        <p:nvPicPr>
          <p:cNvPr id="10" name="圖片 9" descr="20160326文化藝術季親職日_431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59632" y="1556792"/>
            <a:ext cx="6690574" cy="5020760"/>
          </a:xfrm>
          <a:prstGeom prst="rect">
            <a:avLst/>
          </a:prstGeom>
        </p:spPr>
      </p:pic>
      <p:pic>
        <p:nvPicPr>
          <p:cNvPr id="11" name="圖片 10" descr="20160326文化藝術季親職日_8889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267744" y="1340768"/>
            <a:ext cx="4066281" cy="5418652"/>
          </a:xfrm>
          <a:prstGeom prst="rect">
            <a:avLst/>
          </a:prstGeom>
        </p:spPr>
      </p:pic>
      <p:pic>
        <p:nvPicPr>
          <p:cNvPr id="12" name="圖片 11" descr="IMG_3431.JPG"/>
          <p:cNvPicPr>
            <a:picLocks noChangeAspect="1"/>
          </p:cNvPicPr>
          <p:nvPr/>
        </p:nvPicPr>
        <p:blipFill>
          <a:blip r:embed="rId11" cstate="print"/>
          <a:srcRect t="17391"/>
          <a:stretch>
            <a:fillRect/>
          </a:stretch>
        </p:blipFill>
        <p:spPr>
          <a:xfrm>
            <a:off x="0" y="1196752"/>
            <a:ext cx="9297875" cy="5760640"/>
          </a:xfrm>
          <a:prstGeom prst="rect">
            <a:avLst/>
          </a:prstGeom>
        </p:spPr>
      </p:pic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華康中特圓體" pitchFamily="49" charset="-120"/>
                <a:ea typeface="華康中特圓體" pitchFamily="49" charset="-120"/>
                <a:cs typeface="+mj-cs"/>
              </a:rPr>
              <a:t>感恩幫助我成長的人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華康中特圓體" pitchFamily="49" charset="-120"/>
              <a:ea typeface="華康中特圓體" pitchFamily="49" charset="-120"/>
              <a:cs typeface="+mj-cs"/>
            </a:endParaRPr>
          </a:p>
        </p:txBody>
      </p:sp>
      <p:pic>
        <p:nvPicPr>
          <p:cNvPr id="3" name="內容版面配置區 3" descr="IMG_34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268760"/>
            <a:ext cx="3600400" cy="5400598"/>
          </a:xfrm>
          <a:prstGeom prst="rect">
            <a:avLst/>
          </a:prstGeom>
        </p:spPr>
      </p:pic>
      <p:pic>
        <p:nvPicPr>
          <p:cNvPr id="4" name="圖片 3" descr="IMG_34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1196752"/>
            <a:ext cx="4032448" cy="6048673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395536" y="260648"/>
            <a:ext cx="8219256" cy="115699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華康中特圓體" pitchFamily="49" charset="-120"/>
                <a:ea typeface="華康中特圓體" pitchFamily="49" charset="-120"/>
                <a:cs typeface="+mj-cs"/>
              </a:rPr>
              <a:t>努力耕耘開心收穫</a:t>
            </a:r>
            <a:endParaRPr kumimoji="0" lang="zh-TW" altLang="en-US" sz="4400" b="1" i="0" u="none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華康中特圓體" pitchFamily="49" charset="-120"/>
              <a:ea typeface="華康中特圓體" pitchFamily="49" charset="-120"/>
              <a:cs typeface="+mj-cs"/>
            </a:endParaRPr>
          </a:p>
        </p:txBody>
      </p:sp>
      <p:pic>
        <p:nvPicPr>
          <p:cNvPr id="5" name="內容版面配置區 3" descr="IMG_34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3329" y="1600200"/>
            <a:ext cx="6037341" cy="4525963"/>
          </a:xfrm>
        </p:spPr>
      </p:pic>
      <p:pic>
        <p:nvPicPr>
          <p:cNvPr id="6" name="圖片 5" descr="IMG_3429.JPG"/>
          <p:cNvPicPr>
            <a:picLocks noChangeAspect="1"/>
          </p:cNvPicPr>
          <p:nvPr/>
        </p:nvPicPr>
        <p:blipFill>
          <a:blip r:embed="rId3" cstate="print"/>
          <a:srcRect l="5512" t="19959" r="11014" b="12206"/>
          <a:stretch>
            <a:fillRect/>
          </a:stretch>
        </p:blipFill>
        <p:spPr>
          <a:xfrm>
            <a:off x="755576" y="1556792"/>
            <a:ext cx="7632848" cy="4650043"/>
          </a:xfrm>
          <a:prstGeom prst="rect">
            <a:avLst/>
          </a:prstGeom>
        </p:spPr>
      </p:pic>
      <p:pic>
        <p:nvPicPr>
          <p:cNvPr id="7" name="圖片 6" descr="IMG_3430.JPG"/>
          <p:cNvPicPr>
            <a:picLocks noChangeAspect="1"/>
          </p:cNvPicPr>
          <p:nvPr/>
        </p:nvPicPr>
        <p:blipFill>
          <a:blip r:embed="rId4" cstate="print"/>
          <a:srcRect l="3150" t="19959" r="5901" b="7560"/>
          <a:stretch>
            <a:fillRect/>
          </a:stretch>
        </p:blipFill>
        <p:spPr>
          <a:xfrm>
            <a:off x="323528" y="1556792"/>
            <a:ext cx="8316416" cy="4968552"/>
          </a:xfrm>
          <a:prstGeom prst="rect">
            <a:avLst/>
          </a:prstGeom>
        </p:spPr>
      </p:pic>
      <p:pic>
        <p:nvPicPr>
          <p:cNvPr id="8" name="圖片 7" descr="IMG_3424.JPG"/>
          <p:cNvPicPr>
            <a:picLocks noChangeAspect="1"/>
          </p:cNvPicPr>
          <p:nvPr/>
        </p:nvPicPr>
        <p:blipFill>
          <a:blip r:embed="rId5" cstate="print"/>
          <a:srcRect t="6300" b="6551"/>
          <a:stretch>
            <a:fillRect/>
          </a:stretch>
        </p:blipFill>
        <p:spPr>
          <a:xfrm>
            <a:off x="395536" y="1492524"/>
            <a:ext cx="8208912" cy="5365476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心形 5"/>
          <p:cNvSpPr/>
          <p:nvPr/>
        </p:nvSpPr>
        <p:spPr>
          <a:xfrm>
            <a:off x="2915816" y="1772816"/>
            <a:ext cx="3528392" cy="3456384"/>
          </a:xfrm>
          <a:prstGeom prst="hear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635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619672" y="1052736"/>
            <a:ext cx="6400800" cy="5112568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華康中特圓體" pitchFamily="49" charset="-120"/>
                <a:ea typeface="華康中特圓體" pitchFamily="49" charset="-120"/>
              </a:rPr>
              <a:t>因為愛</a:t>
            </a:r>
            <a:endParaRPr lang="en-US" altLang="zh-TW" dirty="0" smtClean="0">
              <a:latin typeface="華康中特圓體" pitchFamily="49" charset="-120"/>
              <a:ea typeface="華康中特圓體" pitchFamily="49" charset="-120"/>
            </a:endParaRPr>
          </a:p>
          <a:p>
            <a:r>
              <a:rPr lang="zh-TW" altLang="en-US" dirty="0" smtClean="0">
                <a:latin typeface="華康中特圓體" pitchFamily="49" charset="-120"/>
                <a:ea typeface="華康中特圓體" pitchFamily="49" charset="-120"/>
              </a:rPr>
              <a:t>讓我溫暖</a:t>
            </a:r>
            <a:endParaRPr lang="en-US" altLang="zh-TW" dirty="0" smtClean="0">
              <a:latin typeface="華康中特圓體" pitchFamily="49" charset="-120"/>
              <a:ea typeface="華康中特圓體" pitchFamily="49" charset="-120"/>
            </a:endParaRPr>
          </a:p>
          <a:p>
            <a:r>
              <a:rPr lang="zh-TW" altLang="en-US" dirty="0" smtClean="0">
                <a:latin typeface="華康中特圓體" pitchFamily="49" charset="-120"/>
                <a:ea typeface="華康中特圓體" pitchFamily="49" charset="-120"/>
              </a:rPr>
              <a:t>因為愛</a:t>
            </a:r>
            <a:endParaRPr lang="en-US" altLang="zh-TW" dirty="0" smtClean="0">
              <a:latin typeface="華康中特圓體" pitchFamily="49" charset="-120"/>
              <a:ea typeface="華康中特圓體" pitchFamily="49" charset="-120"/>
            </a:endParaRPr>
          </a:p>
          <a:p>
            <a:r>
              <a:rPr lang="zh-TW" altLang="en-US" dirty="0" smtClean="0">
                <a:latin typeface="華康中特圓體" pitchFamily="49" charset="-120"/>
                <a:ea typeface="華康中特圓體" pitchFamily="49" charset="-120"/>
              </a:rPr>
              <a:t>讓我有勇氣</a:t>
            </a:r>
            <a:endParaRPr lang="en-US" altLang="zh-TW" dirty="0" smtClean="0">
              <a:latin typeface="華康中特圓體" pitchFamily="49" charset="-120"/>
              <a:ea typeface="華康中特圓體" pitchFamily="49" charset="-120"/>
            </a:endParaRPr>
          </a:p>
          <a:p>
            <a:r>
              <a:rPr lang="zh-TW" altLang="en-US" dirty="0" smtClean="0">
                <a:latin typeface="華康中特圓體" pitchFamily="49" charset="-120"/>
                <a:ea typeface="華康中特圓體" pitchFamily="49" charset="-120"/>
              </a:rPr>
              <a:t>因為愛</a:t>
            </a:r>
            <a:endParaRPr lang="en-US" altLang="zh-TW" dirty="0" smtClean="0">
              <a:latin typeface="華康中特圓體" pitchFamily="49" charset="-120"/>
              <a:ea typeface="華康中特圓體" pitchFamily="49" charset="-120"/>
            </a:endParaRPr>
          </a:p>
          <a:p>
            <a:r>
              <a:rPr lang="zh-TW" altLang="en-US" dirty="0" smtClean="0">
                <a:latin typeface="華康中特圓體" pitchFamily="49" charset="-120"/>
                <a:ea typeface="華康中特圓體" pitchFamily="49" charset="-120"/>
              </a:rPr>
              <a:t>讓我成長</a:t>
            </a:r>
            <a:endParaRPr lang="en-US" altLang="zh-TW" dirty="0" smtClean="0">
              <a:latin typeface="華康中特圓體" pitchFamily="49" charset="-120"/>
              <a:ea typeface="華康中特圓體" pitchFamily="49" charset="-120"/>
            </a:endParaRPr>
          </a:p>
          <a:p>
            <a:r>
              <a:rPr lang="zh-TW" altLang="en-US" dirty="0" smtClean="0">
                <a:latin typeface="華康中特圓體" pitchFamily="49" charset="-120"/>
                <a:ea typeface="華康中特圓體" pitchFamily="49" charset="-120"/>
              </a:rPr>
              <a:t>因為愛</a:t>
            </a:r>
            <a:endParaRPr lang="en-US" altLang="zh-TW" dirty="0" smtClean="0">
              <a:latin typeface="華康中特圓體" pitchFamily="49" charset="-120"/>
              <a:ea typeface="華康中特圓體" pitchFamily="49" charset="-120"/>
            </a:endParaRPr>
          </a:p>
          <a:p>
            <a:r>
              <a:rPr lang="zh-TW" altLang="en-US" dirty="0" smtClean="0">
                <a:latin typeface="華康中特圓體" pitchFamily="49" charset="-120"/>
                <a:ea typeface="華康中特圓體" pitchFamily="49" charset="-120"/>
              </a:rPr>
              <a:t>讓我有依靠</a:t>
            </a:r>
            <a:endParaRPr lang="en-US" altLang="zh-TW" dirty="0" smtClean="0">
              <a:latin typeface="華康中特圓體" pitchFamily="49" charset="-120"/>
              <a:ea typeface="華康中特圓體" pitchFamily="49" charset="-120"/>
            </a:endParaRPr>
          </a:p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4" name="圖片 3" descr="IMG_3385.JPG"/>
          <p:cNvPicPr>
            <a:picLocks noChangeAspect="1"/>
          </p:cNvPicPr>
          <p:nvPr/>
        </p:nvPicPr>
        <p:blipFill>
          <a:blip r:embed="rId2" cstate="print"/>
          <a:srcRect t="6413"/>
          <a:stretch>
            <a:fillRect/>
          </a:stretch>
        </p:blipFill>
        <p:spPr>
          <a:xfrm>
            <a:off x="251520" y="4293096"/>
            <a:ext cx="2999194" cy="2101574"/>
          </a:xfrm>
          <a:prstGeom prst="rect">
            <a:avLst/>
          </a:prstGeom>
        </p:spPr>
      </p:pic>
      <p:pic>
        <p:nvPicPr>
          <p:cNvPr id="5" name="圖片 4" descr="IMG_343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8224" y="548680"/>
            <a:ext cx="2167213" cy="2771348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心形 7"/>
          <p:cNvSpPr/>
          <p:nvPr/>
        </p:nvSpPr>
        <p:spPr>
          <a:xfrm rot="20123420">
            <a:off x="450910" y="2062476"/>
            <a:ext cx="3528392" cy="3456384"/>
          </a:xfrm>
          <a:prstGeom prst="hear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softEdge rad="1270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心形 6"/>
          <p:cNvSpPr/>
          <p:nvPr/>
        </p:nvSpPr>
        <p:spPr>
          <a:xfrm rot="830946">
            <a:off x="5253225" y="1928841"/>
            <a:ext cx="3528392" cy="3456384"/>
          </a:xfrm>
          <a:prstGeom prst="hear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softEdge rad="1270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心形 5"/>
          <p:cNvSpPr/>
          <p:nvPr/>
        </p:nvSpPr>
        <p:spPr>
          <a:xfrm>
            <a:off x="2915816" y="1772816"/>
            <a:ext cx="3528392" cy="3456384"/>
          </a:xfrm>
          <a:prstGeom prst="hear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635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4824536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爸爸媽媽的愛</a:t>
            </a:r>
            <a:r>
              <a:rPr lang="en-US" altLang="zh-TW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/>
            </a:r>
            <a:br>
              <a:rPr lang="en-US" altLang="zh-TW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</a:br>
            <a:r>
              <a:rPr lang="zh-TW" alt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家人朋友的愛</a:t>
            </a:r>
            <a:r>
              <a:rPr lang="en-US" altLang="zh-TW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/>
            </a:r>
            <a:br>
              <a:rPr lang="en-US" altLang="zh-TW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</a:br>
            <a:r>
              <a:rPr lang="zh-TW" alt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因為有你們無私的愛</a:t>
            </a:r>
            <a:r>
              <a:rPr lang="en-US" altLang="zh-TW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/>
            </a:r>
            <a:br>
              <a:rPr lang="en-US" altLang="zh-TW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</a:br>
            <a:r>
              <a:rPr lang="zh-TW" alt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讓我有支持的力量</a:t>
            </a:r>
            <a:r>
              <a:rPr lang="en-US" altLang="zh-TW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/>
            </a:r>
            <a:br>
              <a:rPr lang="en-US" altLang="zh-TW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</a:br>
            <a:r>
              <a:rPr lang="zh-TW" alt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能夠勇敢接受挑戰</a:t>
            </a:r>
            <a:r>
              <a:rPr lang="en-US" altLang="zh-TW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/>
            </a:r>
            <a:br>
              <a:rPr lang="en-US" altLang="zh-TW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</a:br>
            <a:r>
              <a:rPr lang="zh-TW" alt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在學習的路上不斷成長</a:t>
            </a:r>
            <a:r>
              <a:rPr lang="en-US" altLang="zh-TW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/>
            </a:r>
            <a:br>
              <a:rPr lang="en-US" altLang="zh-TW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</a:br>
            <a:r>
              <a:rPr lang="zh-TW" alt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我愛您們</a:t>
            </a:r>
            <a:r>
              <a:rPr lang="en-US" altLang="zh-TW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/>
            </a:r>
            <a:br>
              <a:rPr lang="en-US" altLang="zh-TW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</a:br>
            <a:r>
              <a:rPr lang="zh-TW" alt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謝謝您們</a:t>
            </a:r>
            <a:endParaRPr lang="zh-TW" altLang="en-US" dirty="0">
              <a:solidFill>
                <a:schemeClr val="tx2">
                  <a:lumMod val="60000"/>
                  <a:lumOff val="40000"/>
                </a:schemeClr>
              </a:solidFill>
              <a:latin typeface="華康中特圓體" pitchFamily="49" charset="-120"/>
              <a:ea typeface="華康中特圓體" pitchFamily="49" charset="-120"/>
            </a:endParaRPr>
          </a:p>
        </p:txBody>
      </p:sp>
      <p:pic>
        <p:nvPicPr>
          <p:cNvPr id="9" name="圖片 8" descr="IMG_34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5373216"/>
            <a:ext cx="2411760" cy="1320569"/>
          </a:xfrm>
          <a:prstGeom prst="rect">
            <a:avLst/>
          </a:prstGeom>
        </p:spPr>
      </p:pic>
      <p:pic>
        <p:nvPicPr>
          <p:cNvPr id="10" name="圖片 9" descr="IMG_34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5373216"/>
            <a:ext cx="2339752" cy="1265408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zh-TW" altLang="en-US" dirty="0" smtClean="0"/>
              <a:t>陽光小天使在這裡</a:t>
            </a:r>
            <a:endParaRPr lang="zh-TW" altLang="en-US" dirty="0"/>
          </a:p>
        </p:txBody>
      </p:sp>
      <p:pic>
        <p:nvPicPr>
          <p:cNvPr id="5" name="內容版面配置區 3" descr="IMG_69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5742" y="1340768"/>
            <a:ext cx="6999103" cy="5145435"/>
          </a:xfrm>
          <a:prstGeom prst="rect">
            <a:avLst/>
          </a:prstGeom>
        </p:spPr>
      </p:pic>
    </p:spTree>
  </p:cSld>
  <p:clrMapOvr>
    <a:masterClrMapping/>
  </p:clrMapOvr>
  <p:transition advClick="0" advTm="16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zh-TW" altLang="en-US" dirty="0" smtClean="0"/>
              <a:t>文化第一天</a:t>
            </a:r>
            <a:endParaRPr lang="zh-TW" altLang="en-US" dirty="0"/>
          </a:p>
        </p:txBody>
      </p:sp>
      <p:pic>
        <p:nvPicPr>
          <p:cNvPr id="5" name="內容版面配置區 3" descr="IMG_69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484784"/>
            <a:ext cx="6690975" cy="5016138"/>
          </a:xfrm>
        </p:spPr>
      </p:pic>
    </p:spTree>
  </p:cSld>
  <p:clrMapOvr>
    <a:masterClrMapping/>
  </p:clrMapOvr>
  <p:transition advClick="0" advTm="16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104830文化的的第一天_94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548680"/>
            <a:ext cx="4266474" cy="5688632"/>
          </a:xfrm>
          <a:prstGeom prst="rect">
            <a:avLst/>
          </a:prstGeom>
        </p:spPr>
      </p:pic>
      <p:pic>
        <p:nvPicPr>
          <p:cNvPr id="5" name="內容版面配置區 3" descr="104830文化的的第一天_60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548680"/>
            <a:ext cx="4258568" cy="5678091"/>
          </a:xfrm>
          <a:prstGeom prst="rect">
            <a:avLst/>
          </a:prstGeom>
        </p:spPr>
      </p:pic>
    </p:spTree>
  </p:cSld>
  <p:clrMapOvr>
    <a:masterClrMapping/>
  </p:clrMapOvr>
  <p:transition advClick="0"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zh-TW" altLang="en-US" dirty="0" smtClean="0"/>
              <a:t>快樂學習</a:t>
            </a:r>
            <a:endParaRPr lang="zh-TW" altLang="en-US" dirty="0"/>
          </a:p>
        </p:txBody>
      </p:sp>
      <p:pic>
        <p:nvPicPr>
          <p:cNvPr id="5" name="內容版面配置區 3" descr="IMG_33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0152" y="260648"/>
            <a:ext cx="2751513" cy="1105593"/>
          </a:xfrm>
          <a:prstGeom prst="rect">
            <a:avLst/>
          </a:prstGeom>
        </p:spPr>
      </p:pic>
      <p:pic>
        <p:nvPicPr>
          <p:cNvPr id="6" name="內容版面配置區 5" descr="IMG_342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9552" y="1340768"/>
            <a:ext cx="3832696" cy="5112568"/>
          </a:xfrm>
          <a:prstGeom prst="rect">
            <a:avLst/>
          </a:prstGeom>
        </p:spPr>
      </p:pic>
      <p:pic>
        <p:nvPicPr>
          <p:cNvPr id="7" name="圖片 6" descr="IMG_34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1340768"/>
            <a:ext cx="3816424" cy="5090862"/>
          </a:xfrm>
          <a:prstGeom prst="rect">
            <a:avLst/>
          </a:prstGeom>
        </p:spPr>
      </p:pic>
      <p:sp>
        <p:nvSpPr>
          <p:cNvPr id="9" name="橢圓 8"/>
          <p:cNvSpPr/>
          <p:nvPr/>
        </p:nvSpPr>
        <p:spPr>
          <a:xfrm>
            <a:off x="395536" y="836712"/>
            <a:ext cx="2160240" cy="2016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latin typeface="華康中特圓體" pitchFamily="49" charset="-120"/>
                <a:ea typeface="華康中特圓體" pitchFamily="49" charset="-120"/>
              </a:rPr>
              <a:t>完成的</a:t>
            </a:r>
            <a:endParaRPr lang="en-US" altLang="zh-TW" sz="4000" dirty="0" smtClean="0">
              <a:latin typeface="華康中特圓體" pitchFamily="49" charset="-120"/>
              <a:ea typeface="華康中特圓體" pitchFamily="49" charset="-120"/>
            </a:endParaRPr>
          </a:p>
          <a:p>
            <a:pPr algn="ctr"/>
            <a:r>
              <a:rPr lang="zh-TW" altLang="en-US" sz="4000" dirty="0" smtClean="0">
                <a:latin typeface="華康中特圓體" pitchFamily="49" charset="-120"/>
                <a:ea typeface="華康中特圓體" pitchFamily="49" charset="-120"/>
              </a:rPr>
              <a:t>喜悅</a:t>
            </a:r>
            <a:endParaRPr lang="zh-TW" altLang="en-US" sz="4000" dirty="0">
              <a:latin typeface="華康中特圓體" pitchFamily="49" charset="-120"/>
              <a:ea typeface="華康中特圓體" pitchFamily="49" charset="-120"/>
            </a:endParaRP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玩具分享會_23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04664"/>
            <a:ext cx="4582604" cy="6110139"/>
          </a:xfrm>
          <a:prstGeom prst="rect">
            <a:avLst/>
          </a:prstGeom>
        </p:spPr>
      </p:pic>
      <p:pic>
        <p:nvPicPr>
          <p:cNvPr id="5" name="圖片 4" descr="玩具分享會_75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53490" y="404664"/>
            <a:ext cx="4590510" cy="6120680"/>
          </a:xfrm>
          <a:prstGeom prst="rect">
            <a:avLst/>
          </a:prstGeom>
        </p:spPr>
      </p:pic>
      <p:sp>
        <p:nvSpPr>
          <p:cNvPr id="6" name="橢圓 5"/>
          <p:cNvSpPr/>
          <p:nvPr/>
        </p:nvSpPr>
        <p:spPr>
          <a:xfrm>
            <a:off x="3491880" y="4581128"/>
            <a:ext cx="2160240" cy="2016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latin typeface="華康中特圓體" pitchFamily="49" charset="-120"/>
                <a:ea typeface="華康中特圓體" pitchFamily="49" charset="-120"/>
              </a:rPr>
              <a:t>分享的</a:t>
            </a:r>
            <a:endParaRPr lang="en-US" altLang="zh-TW" sz="4000" dirty="0" smtClean="0">
              <a:latin typeface="華康中特圓體" pitchFamily="49" charset="-120"/>
              <a:ea typeface="華康中特圓體" pitchFamily="49" charset="-120"/>
            </a:endParaRPr>
          </a:p>
          <a:p>
            <a:pPr algn="ctr"/>
            <a:r>
              <a:rPr lang="zh-TW" altLang="en-US" sz="4000" dirty="0" smtClean="0">
                <a:latin typeface="華康中特圓體" pitchFamily="49" charset="-120"/>
                <a:ea typeface="華康中特圓體" pitchFamily="49" charset="-120"/>
              </a:rPr>
              <a:t>喜悅</a:t>
            </a:r>
            <a:endParaRPr lang="zh-TW" altLang="en-US" sz="4000" dirty="0">
              <a:latin typeface="華康中特圓體" pitchFamily="49" charset="-120"/>
              <a:ea typeface="華康中特圓體" pitchFamily="49" charset="-120"/>
            </a:endParaRPr>
          </a:p>
        </p:txBody>
      </p:sp>
      <p:pic>
        <p:nvPicPr>
          <p:cNvPr id="7" name="圖片 6" descr="玩具總動員----娃娃的家_78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32656"/>
            <a:ext cx="4698522" cy="6264696"/>
          </a:xfrm>
          <a:prstGeom prst="rect">
            <a:avLst/>
          </a:prstGeom>
        </p:spPr>
      </p:pic>
      <p:pic>
        <p:nvPicPr>
          <p:cNvPr id="8" name="圖片 7" descr="玩具總動員----娃娃的家_91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32656"/>
            <a:ext cx="4698522" cy="6264696"/>
          </a:xfrm>
          <a:prstGeom prst="rect">
            <a:avLst/>
          </a:prstGeom>
        </p:spPr>
      </p:pic>
      <p:pic>
        <p:nvPicPr>
          <p:cNvPr id="9" name="圖片 8" descr="玩具總動員----娃娃的家_912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-189402"/>
            <a:ext cx="9396536" cy="7047402"/>
          </a:xfrm>
          <a:prstGeom prst="rect">
            <a:avLst/>
          </a:prstGeom>
        </p:spPr>
      </p:pic>
      <p:sp>
        <p:nvSpPr>
          <p:cNvPr id="10" name="橢圓 9"/>
          <p:cNvSpPr/>
          <p:nvPr/>
        </p:nvSpPr>
        <p:spPr>
          <a:xfrm>
            <a:off x="6983760" y="188640"/>
            <a:ext cx="2160240" cy="201622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latin typeface="華康中特圓體" pitchFamily="49" charset="-120"/>
                <a:ea typeface="華康中特圓體" pitchFamily="49" charset="-120"/>
              </a:rPr>
              <a:t>合作的</a:t>
            </a:r>
            <a:endParaRPr lang="en-US" altLang="zh-TW" sz="4000" dirty="0" smtClean="0">
              <a:latin typeface="華康中特圓體" pitchFamily="49" charset="-120"/>
              <a:ea typeface="華康中特圓體" pitchFamily="49" charset="-120"/>
            </a:endParaRPr>
          </a:p>
          <a:p>
            <a:pPr algn="ctr"/>
            <a:r>
              <a:rPr lang="zh-TW" altLang="en-US" sz="4000" dirty="0" smtClean="0">
                <a:latin typeface="華康中特圓體" pitchFamily="49" charset="-120"/>
                <a:ea typeface="華康中特圓體" pitchFamily="49" charset="-120"/>
              </a:rPr>
              <a:t>喜悅</a:t>
            </a:r>
            <a:endParaRPr lang="zh-TW" altLang="en-US" sz="4000" dirty="0">
              <a:latin typeface="華康中特圓體" pitchFamily="49" charset="-120"/>
              <a:ea typeface="華康中特圓體" pitchFamily="49" charset="-120"/>
            </a:endParaRP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6" descr="蛋糕棒棒糖製作的_17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88640"/>
            <a:ext cx="8448938" cy="6336704"/>
          </a:xfrm>
          <a:prstGeom prst="rect">
            <a:avLst/>
          </a:prstGeom>
        </p:spPr>
      </p:pic>
      <p:pic>
        <p:nvPicPr>
          <p:cNvPr id="5" name="圖片 4" descr="蛋糕棒棒糖製作的_6266.jpg"/>
          <p:cNvPicPr>
            <a:picLocks noChangeAspect="1"/>
          </p:cNvPicPr>
          <p:nvPr/>
        </p:nvPicPr>
        <p:blipFill>
          <a:blip r:embed="rId3" cstate="print"/>
          <a:srcRect t="2480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橢圓 5"/>
          <p:cNvSpPr/>
          <p:nvPr/>
        </p:nvSpPr>
        <p:spPr>
          <a:xfrm>
            <a:off x="6983760" y="4841776"/>
            <a:ext cx="2160240" cy="201622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latin typeface="華康中特圓體" pitchFamily="49" charset="-120"/>
                <a:ea typeface="華康中特圓體" pitchFamily="49" charset="-120"/>
              </a:rPr>
              <a:t>學習的</a:t>
            </a:r>
            <a:endParaRPr lang="en-US" altLang="zh-TW" sz="4000" dirty="0" smtClean="0">
              <a:latin typeface="華康中特圓體" pitchFamily="49" charset="-120"/>
              <a:ea typeface="華康中特圓體" pitchFamily="49" charset="-120"/>
            </a:endParaRPr>
          </a:p>
          <a:p>
            <a:pPr algn="ctr"/>
            <a:r>
              <a:rPr lang="zh-TW" altLang="en-US" sz="4000" dirty="0" smtClean="0">
                <a:latin typeface="華康中特圓體" pitchFamily="49" charset="-120"/>
                <a:ea typeface="華康中特圓體" pitchFamily="49" charset="-120"/>
              </a:rPr>
              <a:t>喜悅</a:t>
            </a:r>
            <a:endParaRPr lang="zh-TW" altLang="en-US" sz="4000" dirty="0">
              <a:latin typeface="華康中特圓體" pitchFamily="49" charset="-120"/>
              <a:ea typeface="華康中特圓體" pitchFamily="49" charset="-120"/>
            </a:endParaRP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3" descr="糖霜餅乾製作_27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412776"/>
            <a:ext cx="6034617" cy="4525963"/>
          </a:xfrm>
          <a:prstGeom prst="rect">
            <a:avLst/>
          </a:prstGeom>
        </p:spPr>
      </p:pic>
      <p:pic>
        <p:nvPicPr>
          <p:cNvPr id="3" name="圖片 2" descr="糖霜餅乾製作_45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橢圓 3"/>
          <p:cNvSpPr/>
          <p:nvPr/>
        </p:nvSpPr>
        <p:spPr>
          <a:xfrm>
            <a:off x="4788024" y="188640"/>
            <a:ext cx="2160240" cy="201622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latin typeface="華康中特圓體" pitchFamily="49" charset="-120"/>
                <a:ea typeface="華康中特圓體" pitchFamily="49" charset="-120"/>
              </a:rPr>
              <a:t>體驗的</a:t>
            </a:r>
            <a:endParaRPr lang="en-US" altLang="zh-TW" sz="4000" dirty="0" smtClean="0">
              <a:latin typeface="華康中特圓體" pitchFamily="49" charset="-120"/>
              <a:ea typeface="華康中特圓體" pitchFamily="49" charset="-120"/>
            </a:endParaRPr>
          </a:p>
          <a:p>
            <a:pPr algn="ctr"/>
            <a:r>
              <a:rPr lang="zh-TW" altLang="en-US" sz="4000" dirty="0" smtClean="0">
                <a:latin typeface="華康中特圓體" pitchFamily="49" charset="-120"/>
                <a:ea typeface="華康中特圓體" pitchFamily="49" charset="-120"/>
              </a:rPr>
              <a:t>喜悅</a:t>
            </a:r>
            <a:endParaRPr lang="zh-TW" altLang="en-US" sz="4000" dirty="0">
              <a:latin typeface="華康中特圓體" pitchFamily="49" charset="-120"/>
              <a:ea typeface="華康中特圓體" pitchFamily="49" charset="-120"/>
            </a:endParaRP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457200" y="274638"/>
            <a:ext cx="8229600" cy="9221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向自我挑戰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圖片 2" descr="夏卡爾-看圖說故事_5375.jpg"/>
          <p:cNvPicPr>
            <a:picLocks noChangeAspect="1"/>
          </p:cNvPicPr>
          <p:nvPr/>
        </p:nvPicPr>
        <p:blipFill>
          <a:blip r:embed="rId2" cstate="print"/>
          <a:srcRect t="22700"/>
          <a:stretch>
            <a:fillRect/>
          </a:stretch>
        </p:blipFill>
        <p:spPr>
          <a:xfrm>
            <a:off x="3851920" y="1268760"/>
            <a:ext cx="5141180" cy="5445224"/>
          </a:xfrm>
          <a:prstGeom prst="rect">
            <a:avLst/>
          </a:prstGeom>
        </p:spPr>
      </p:pic>
      <p:pic>
        <p:nvPicPr>
          <p:cNvPr id="4" name="內容版面配置區 5" descr="IMG_31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916832"/>
            <a:ext cx="3394472" cy="4525963"/>
          </a:xfrm>
          <a:prstGeom prst="rect">
            <a:avLst/>
          </a:prstGeom>
        </p:spPr>
      </p:pic>
      <p:pic>
        <p:nvPicPr>
          <p:cNvPr id="5" name="圖片 4" descr="夏卡爾-看圖說故事_53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5141180" cy="6858000"/>
          </a:xfrm>
          <a:prstGeom prst="rect">
            <a:avLst/>
          </a:prstGeom>
        </p:spPr>
      </p:pic>
      <p:pic>
        <p:nvPicPr>
          <p:cNvPr id="6" name="圖片 5" descr="夏卡爾-看圖說故事_90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02820" y="0"/>
            <a:ext cx="5141180" cy="6858000"/>
          </a:xfrm>
          <a:prstGeom prst="rect">
            <a:avLst/>
          </a:prstGeom>
        </p:spPr>
      </p:pic>
      <p:pic>
        <p:nvPicPr>
          <p:cNvPr id="7" name="圖片 6" descr="夏卡爾-看圖說故事_106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396552" y="0"/>
            <a:ext cx="5112568" cy="6858000"/>
          </a:xfrm>
          <a:prstGeom prst="rect">
            <a:avLst/>
          </a:prstGeom>
        </p:spPr>
      </p:pic>
      <p:pic>
        <p:nvPicPr>
          <p:cNvPr id="9" name="圖片 8" descr="IMG_3425.JPG"/>
          <p:cNvPicPr>
            <a:picLocks noChangeAspect="1"/>
          </p:cNvPicPr>
          <p:nvPr/>
        </p:nvPicPr>
        <p:blipFill>
          <a:blip r:embed="rId7" cstate="print"/>
          <a:srcRect t="13251" b="10100"/>
          <a:stretch>
            <a:fillRect/>
          </a:stretch>
        </p:blipFill>
        <p:spPr>
          <a:xfrm>
            <a:off x="-396552" y="-344345"/>
            <a:ext cx="9540552" cy="7202345"/>
          </a:xfrm>
          <a:prstGeom prst="rect">
            <a:avLst/>
          </a:prstGeom>
        </p:spPr>
      </p:pic>
      <p:sp>
        <p:nvSpPr>
          <p:cNvPr id="10" name="橢圓 9"/>
          <p:cNvSpPr/>
          <p:nvPr/>
        </p:nvSpPr>
        <p:spPr>
          <a:xfrm>
            <a:off x="5652120" y="4509120"/>
            <a:ext cx="2160240" cy="201622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latin typeface="華康中特圓體" pitchFamily="49" charset="-120"/>
                <a:ea typeface="華康中特圓體" pitchFamily="49" charset="-120"/>
              </a:rPr>
              <a:t>突破的</a:t>
            </a:r>
            <a:endParaRPr lang="en-US" altLang="zh-TW" sz="4000" dirty="0" smtClean="0">
              <a:latin typeface="華康中特圓體" pitchFamily="49" charset="-120"/>
              <a:ea typeface="華康中特圓體" pitchFamily="49" charset="-120"/>
            </a:endParaRPr>
          </a:p>
          <a:p>
            <a:pPr algn="ctr"/>
            <a:r>
              <a:rPr lang="zh-TW" altLang="en-US" sz="4000" dirty="0" smtClean="0">
                <a:latin typeface="華康中特圓體" pitchFamily="49" charset="-120"/>
                <a:ea typeface="華康中特圓體" pitchFamily="49" charset="-120"/>
              </a:rPr>
              <a:t>喜悅</a:t>
            </a:r>
            <a:endParaRPr lang="zh-TW" altLang="en-US" sz="4000" dirty="0">
              <a:latin typeface="華康中特圓體" pitchFamily="49" charset="-120"/>
              <a:ea typeface="華康中特圓體" pitchFamily="49" charset="-120"/>
            </a:endParaRP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99</Words>
  <Application>Microsoft Office PowerPoint</Application>
  <PresentationFormat>如螢幕大小 (4:3)</PresentationFormat>
  <Paragraphs>34</Paragraphs>
  <Slides>15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16" baseType="lpstr">
      <vt:lpstr>Office 佈景主題</vt:lpstr>
      <vt:lpstr>202小太陽之歌</vt:lpstr>
      <vt:lpstr>陽光小天使在這裡</vt:lpstr>
      <vt:lpstr>文化第一天</vt:lpstr>
      <vt:lpstr>投影片 4</vt:lpstr>
      <vt:lpstr>快樂學習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爸爸媽媽的愛 家人朋友的愛 因為有你們無私的愛 讓我有支持的力量 能夠勇敢接受挑戰 在學習的路上不斷成長 我愛您們 謝謝您們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202小太陽之歌</dc:title>
  <dc:creator>user</dc:creator>
  <cp:lastModifiedBy>tea-0064</cp:lastModifiedBy>
  <cp:revision>17</cp:revision>
  <dcterms:created xsi:type="dcterms:W3CDTF">2016-09-20T14:08:16Z</dcterms:created>
  <dcterms:modified xsi:type="dcterms:W3CDTF">2016-09-22T05:24:28Z</dcterms:modified>
</cp:coreProperties>
</file>