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EB4ECD6-CF7C-47F5-806B-1F67E707B877}">
          <p14:sldIdLst>
            <p14:sldId id="256"/>
          </p14:sldIdLst>
        </p14:section>
        <p14:section name="未命名的章節" id="{54B5B9C9-5082-4AB5-BC68-0DE0EF81155F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2C7DC-304A-4D84-A93D-037DFF7FF20F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8987-219C-4600-B385-AB5497A936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122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8987-219C-4600-B385-AB5497A93698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8673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&lt;POWERCLICK&gt;&lt;QUESTYPE&gt;QUIZ&lt;/QUESTYPE&gt;&lt;ANSTYPE&gt;NOANSWER&lt;/ANSTYPE&gt;&lt;TIME&gt;60&lt;/TIME&gt;&lt;DIFFICULTY&gt;3&lt;/DIFFICULTY&gt;&lt;OPTION&gt;1&lt;/OPTION&gt;&lt;POINT&gt;0&lt;/POINT&gt;&lt;ANSWER&gt;0&lt;/ANSWER&gt;&lt;/POWERCLICK&gt;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8987-219C-4600-B385-AB5497A9369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212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26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712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986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435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TW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748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171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373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38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273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22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686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CBC3C3F-64D6-406C-9BDA-9899FB39A8D9}" type="datetimeFigureOut">
              <a:rPr lang="zh-TW" altLang="en-US" smtClean="0"/>
              <a:t>2016/11/14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736F9E0-F15A-4169-B5A1-D45A28F216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51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第八課 </a:t>
            </a:r>
            <a: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饑渴好夥伴</a:t>
            </a:r>
            <a:endParaRPr lang="zh-TW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45489" y="4468031"/>
            <a:ext cx="7891272" cy="1069848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課文結構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767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左大括弧 8"/>
          <p:cNvSpPr/>
          <p:nvPr/>
        </p:nvSpPr>
        <p:spPr>
          <a:xfrm rot="5400000">
            <a:off x="7180719" y="-1258712"/>
            <a:ext cx="446605" cy="4063264"/>
          </a:xfrm>
          <a:prstGeom prst="leftBrace">
            <a:avLst>
              <a:gd name="adj1" fmla="val 67699"/>
              <a:gd name="adj2" fmla="val 557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774730" y="-133459"/>
            <a:ext cx="87183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第八課 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饑渴好夥伴</a:t>
            </a:r>
          </a:p>
        </p:txBody>
      </p:sp>
      <p:sp>
        <p:nvSpPr>
          <p:cNvPr id="12" name="文字方塊 11"/>
          <p:cNvSpPr txBox="1"/>
          <p:nvPr/>
        </p:nvSpPr>
        <p:spPr>
          <a:xfrm>
            <a:off x="8943307" y="1010226"/>
            <a:ext cx="492443" cy="28757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背景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----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前言</a:t>
            </a:r>
            <a:endParaRPr lang="en-US" altLang="zh-TW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274447" y="1058191"/>
            <a:ext cx="492443" cy="33998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結果</a:t>
            </a:r>
            <a:r>
              <a:rPr lang="zh-TW" alt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成功生火</a:t>
            </a:r>
            <a:r>
              <a:rPr lang="zh-TW" altLang="en-US" sz="2000" dirty="0"/>
              <a:t>，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掛念家人</a:t>
            </a:r>
            <a:r>
              <a:rPr lang="en-US" altLang="zh-TW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zh-TW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endParaRPr lang="zh-TW" alt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左大括弧 14"/>
          <p:cNvSpPr/>
          <p:nvPr/>
        </p:nvSpPr>
        <p:spPr>
          <a:xfrm rot="5400000">
            <a:off x="6960269" y="873357"/>
            <a:ext cx="382736" cy="1655008"/>
          </a:xfrm>
          <a:prstGeom prst="leftBrace">
            <a:avLst>
              <a:gd name="adj1" fmla="val 3532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7743063" y="1937379"/>
            <a:ext cx="461665" cy="20065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發現引燃火的關鍵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6927305" y="1699521"/>
            <a:ext cx="461665" cy="21246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嘗試生火的過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程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5014543" y="1661223"/>
            <a:ext cx="1132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400" dirty="0" smtClean="0"/>
              <a:t>(</a:t>
            </a:r>
            <a:r>
              <a:rPr lang="en-US" altLang="zh-TW" sz="1400" dirty="0" smtClean="0"/>
              <a:t>21~26</a:t>
            </a:r>
            <a:r>
              <a:rPr lang="en-US" altLang="zh-TW" sz="1400" dirty="0" smtClean="0"/>
              <a:t>)</a:t>
            </a:r>
            <a:endParaRPr lang="zh-TW" altLang="en-US" sz="1400" dirty="0"/>
          </a:p>
        </p:txBody>
      </p:sp>
      <p:sp>
        <p:nvSpPr>
          <p:cNvPr id="30" name="文字方塊 29"/>
          <p:cNvSpPr txBox="1"/>
          <p:nvPr/>
        </p:nvSpPr>
        <p:spPr>
          <a:xfrm>
            <a:off x="6824116" y="3422085"/>
            <a:ext cx="721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 smtClean="0"/>
              <a:t>(</a:t>
            </a:r>
            <a:r>
              <a:rPr lang="en-US" altLang="zh-TW" sz="1600" dirty="0" smtClean="0"/>
              <a:t>5~16</a:t>
            </a:r>
            <a:r>
              <a:rPr lang="en-US" altLang="zh-TW" sz="1600" dirty="0" smtClean="0"/>
              <a:t>)</a:t>
            </a:r>
            <a:endParaRPr lang="zh-TW" altLang="en-US" sz="1600" dirty="0"/>
          </a:p>
        </p:txBody>
      </p:sp>
      <p:cxnSp>
        <p:nvCxnSpPr>
          <p:cNvPr id="24" name="直線接點 23"/>
          <p:cNvCxnSpPr/>
          <p:nvPr/>
        </p:nvCxnSpPr>
        <p:spPr>
          <a:xfrm flipV="1">
            <a:off x="189854" y="4408662"/>
            <a:ext cx="12118498" cy="1097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字方塊 31"/>
          <p:cNvSpPr txBox="1"/>
          <p:nvPr/>
        </p:nvSpPr>
        <p:spPr>
          <a:xfrm>
            <a:off x="7584368" y="3777966"/>
            <a:ext cx="948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( 3~4 )</a:t>
            </a:r>
            <a:endParaRPr lang="zh-TW" altLang="en-US" dirty="0"/>
          </a:p>
        </p:txBody>
      </p:sp>
      <p:cxnSp>
        <p:nvCxnSpPr>
          <p:cNvPr id="34" name="直線接點 33"/>
          <p:cNvCxnSpPr>
            <a:stCxn id="11" idx="3"/>
          </p:cNvCxnSpPr>
          <p:nvPr/>
        </p:nvCxnSpPr>
        <p:spPr>
          <a:xfrm>
            <a:off x="11493061" y="282040"/>
            <a:ext cx="0" cy="5456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字方塊 34"/>
          <p:cNvSpPr txBox="1"/>
          <p:nvPr/>
        </p:nvSpPr>
        <p:spPr>
          <a:xfrm>
            <a:off x="10642127" y="266870"/>
            <a:ext cx="33107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/>
              <a:t>課文結講</a:t>
            </a:r>
            <a:endParaRPr lang="zh-TW" altLang="en-US" sz="3200" dirty="0"/>
          </a:p>
        </p:txBody>
      </p:sp>
      <p:sp>
        <p:nvSpPr>
          <p:cNvPr id="37" name="文字方塊 36"/>
          <p:cNvSpPr txBox="1"/>
          <p:nvPr/>
        </p:nvSpPr>
        <p:spPr>
          <a:xfrm>
            <a:off x="8256355" y="2075121"/>
            <a:ext cx="9489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( 1~2 )</a:t>
            </a:r>
            <a:endParaRPr lang="zh-TW" altLang="en-US" sz="14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6343195" y="1058191"/>
            <a:ext cx="1677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分照顧的過程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6330676" y="1937379"/>
            <a:ext cx="461665" cy="18232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/>
              <a:t>找到生火的方</a:t>
            </a:r>
            <a:r>
              <a:rPr lang="zh-TW" altLang="en-US" dirty="0"/>
              <a:t>法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6054613" y="3787252"/>
            <a:ext cx="1201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(17~20)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8820540" y="1012111"/>
            <a:ext cx="487272" cy="27659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8481642" y="1058191"/>
            <a:ext cx="461665" cy="223289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dirty="0" smtClean="0"/>
              <a:t>開始</a:t>
            </a:r>
            <a:r>
              <a:rPr lang="en-US" altLang="zh-TW" dirty="0" smtClean="0"/>
              <a:t>----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333685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195</TotalTime>
  <Words>89</Words>
  <Application>Microsoft Office PowerPoint</Application>
  <PresentationFormat>寬螢幕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微軟正黑體</vt:lpstr>
      <vt:lpstr>新細明體</vt:lpstr>
      <vt:lpstr>標楷體</vt:lpstr>
      <vt:lpstr>Calibri</vt:lpstr>
      <vt:lpstr>Rockwell</vt:lpstr>
      <vt:lpstr>Rockwell Condensed</vt:lpstr>
      <vt:lpstr>Wingdings</vt:lpstr>
      <vt:lpstr>木刻字型</vt:lpstr>
      <vt:lpstr>第八課  饑渴好夥伴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第二課</dc:title>
  <dc:creator>Teacher</dc:creator>
  <cp:lastModifiedBy>學生</cp:lastModifiedBy>
  <cp:revision>32</cp:revision>
  <dcterms:created xsi:type="dcterms:W3CDTF">2016-03-11T04:34:35Z</dcterms:created>
  <dcterms:modified xsi:type="dcterms:W3CDTF">2016-11-14T04:48:14Z</dcterms:modified>
</cp:coreProperties>
</file>