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56" r:id="rId3"/>
    <p:sldId id="271" r:id="rId4"/>
    <p:sldId id="257" r:id="rId5"/>
    <p:sldId id="259" r:id="rId6"/>
    <p:sldId id="261" r:id="rId7"/>
    <p:sldId id="263" r:id="rId8"/>
    <p:sldId id="264" r:id="rId9"/>
    <p:sldId id="266" r:id="rId10"/>
    <p:sldId id="291" r:id="rId11"/>
    <p:sldId id="290" r:id="rId1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F2449-3319-482D-9815-ED36BEF6C543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676838BD-32A5-4BCB-A622-C90985B93655}">
      <dgm:prSet phldrT="[文字]" custT="1"/>
      <dgm:spPr/>
      <dgm:t>
        <a:bodyPr/>
        <a:lstStyle/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作者</a:t>
          </a:r>
          <a:endParaRPr lang="en-US" altLang="zh-TW" sz="4000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目的</a:t>
          </a:r>
          <a:endParaRPr lang="zh-TW" altLang="en-US" sz="4000" dirty="0">
            <a:latin typeface="微軟正黑體" pitchFamily="34" charset="-120"/>
            <a:ea typeface="微軟正黑體" pitchFamily="34" charset="-120"/>
          </a:endParaRPr>
        </a:p>
      </dgm:t>
    </dgm:pt>
    <dgm:pt modelId="{B05DDC70-6D2A-41F6-9203-BC946A425A0B}" type="parTrans" cxnId="{AAE5660F-7F79-4578-B7E5-DAF6AB68A56F}">
      <dgm:prSet/>
      <dgm:spPr/>
      <dgm:t>
        <a:bodyPr/>
        <a:lstStyle/>
        <a:p>
          <a:endParaRPr lang="zh-TW" altLang="en-US" sz="2800">
            <a:latin typeface="微軟正黑體" pitchFamily="34" charset="-120"/>
            <a:ea typeface="微軟正黑體" pitchFamily="34" charset="-120"/>
          </a:endParaRPr>
        </a:p>
      </dgm:t>
    </dgm:pt>
    <dgm:pt modelId="{E79A60C7-3BAD-4EAF-85A5-6B7774DBB385}" type="sibTrans" cxnId="{AAE5660F-7F79-4578-B7E5-DAF6AB68A56F}">
      <dgm:prSet custT="1"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6EDE348D-E993-4560-8C8D-35A0749D0F22}">
      <dgm:prSet phldrT="[文字]" custT="1"/>
      <dgm:spPr/>
      <dgm:t>
        <a:bodyPr/>
        <a:lstStyle/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我的</a:t>
          </a:r>
          <a:endParaRPr lang="en-US" altLang="zh-TW" sz="4000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推論</a:t>
          </a:r>
          <a:endParaRPr lang="zh-TW" altLang="en-US" sz="4000" dirty="0">
            <a:latin typeface="微軟正黑體" pitchFamily="34" charset="-120"/>
            <a:ea typeface="微軟正黑體" pitchFamily="34" charset="-120"/>
          </a:endParaRPr>
        </a:p>
      </dgm:t>
    </dgm:pt>
    <dgm:pt modelId="{64FA0CA1-883C-4E38-A164-9CC664178ABD}" type="parTrans" cxnId="{99EA7AB4-13FF-412E-A7F6-ACFC6DFA503E}">
      <dgm:prSet/>
      <dgm:spPr/>
      <dgm:t>
        <a:bodyPr/>
        <a:lstStyle/>
        <a:p>
          <a:endParaRPr lang="zh-TW" altLang="en-US" sz="2800">
            <a:latin typeface="微軟正黑體" pitchFamily="34" charset="-120"/>
            <a:ea typeface="微軟正黑體" pitchFamily="34" charset="-120"/>
          </a:endParaRPr>
        </a:p>
      </dgm:t>
    </dgm:pt>
    <dgm:pt modelId="{DA17909A-F54C-4EA6-9D6E-AE4D6D166EAF}" type="sibTrans" cxnId="{99EA7AB4-13FF-412E-A7F6-ACFC6DFA503E}">
      <dgm:prSet custT="1"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446E8CEE-7697-4830-BCD8-A62EB603ACD9}">
      <dgm:prSet phldrT="[文字]" custT="1"/>
      <dgm:spPr/>
      <dgm:t>
        <a:bodyPr/>
        <a:lstStyle/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世界</a:t>
          </a:r>
          <a:endParaRPr lang="en-US" altLang="zh-TW" sz="4000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關聯</a:t>
          </a:r>
          <a:endParaRPr lang="zh-TW" altLang="en-US" sz="4000" dirty="0">
            <a:latin typeface="微軟正黑體" pitchFamily="34" charset="-120"/>
            <a:ea typeface="微軟正黑體" pitchFamily="34" charset="-120"/>
          </a:endParaRPr>
        </a:p>
      </dgm:t>
    </dgm:pt>
    <dgm:pt modelId="{604EDFFE-5155-41F2-B974-B4B50A06F845}" type="parTrans" cxnId="{0B1E600C-0C02-4366-9DB2-133E4EA747BE}">
      <dgm:prSet/>
      <dgm:spPr/>
      <dgm:t>
        <a:bodyPr/>
        <a:lstStyle/>
        <a:p>
          <a:endParaRPr lang="zh-TW" altLang="en-US" sz="2800">
            <a:latin typeface="微軟正黑體" pitchFamily="34" charset="-120"/>
            <a:ea typeface="微軟正黑體" pitchFamily="34" charset="-120"/>
          </a:endParaRPr>
        </a:p>
      </dgm:t>
    </dgm:pt>
    <dgm:pt modelId="{5C1D2015-AB01-44E9-8AF1-0375E251F22A}" type="sibTrans" cxnId="{0B1E600C-0C02-4366-9DB2-133E4EA747BE}">
      <dgm:prSet custT="1"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6E6601B-DAC9-47C7-B4B3-818D6DCD2828}">
      <dgm:prSet phldrT="[文字]" custT="1"/>
      <dgm:spPr/>
      <dgm:t>
        <a:bodyPr/>
        <a:lstStyle/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深度</a:t>
          </a:r>
          <a:endParaRPr lang="en-US" altLang="zh-TW" sz="4000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比較</a:t>
          </a:r>
          <a:endParaRPr lang="zh-TW" altLang="en-US" sz="4000" dirty="0">
            <a:latin typeface="微軟正黑體" pitchFamily="34" charset="-120"/>
            <a:ea typeface="微軟正黑體" pitchFamily="34" charset="-120"/>
          </a:endParaRPr>
        </a:p>
      </dgm:t>
    </dgm:pt>
    <dgm:pt modelId="{821A499F-142A-4578-AD22-E6DDAD404ED7}" type="parTrans" cxnId="{D2439B73-BBFD-45A7-906B-4EF8F7A8F246}">
      <dgm:prSet/>
      <dgm:spPr/>
      <dgm:t>
        <a:bodyPr/>
        <a:lstStyle/>
        <a:p>
          <a:endParaRPr lang="zh-TW" altLang="en-US" sz="2800">
            <a:latin typeface="微軟正黑體" pitchFamily="34" charset="-120"/>
            <a:ea typeface="微軟正黑體" pitchFamily="34" charset="-120"/>
          </a:endParaRPr>
        </a:p>
      </dgm:t>
    </dgm:pt>
    <dgm:pt modelId="{48EC46AB-FF62-4398-9040-F8741563C271}" type="sibTrans" cxnId="{D2439B73-BBFD-45A7-906B-4EF8F7A8F246}">
      <dgm:prSet custT="1"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4DD65F-911C-48C3-A85B-55CB9ED0B487}">
      <dgm:prSet phldrT="[文字]" custT="1"/>
      <dgm:spPr/>
      <dgm:t>
        <a:bodyPr/>
        <a:lstStyle/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情節</a:t>
          </a:r>
          <a:endParaRPr lang="en-US" altLang="zh-TW" sz="4000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4000" dirty="0" smtClean="0">
              <a:latin typeface="微軟正黑體" pitchFamily="34" charset="-120"/>
              <a:ea typeface="微軟正黑體" pitchFamily="34" charset="-120"/>
            </a:rPr>
            <a:t>順序</a:t>
          </a:r>
          <a:endParaRPr lang="zh-TW" altLang="en-US" sz="4000" dirty="0">
            <a:latin typeface="微軟正黑體" pitchFamily="34" charset="-120"/>
            <a:ea typeface="微軟正黑體" pitchFamily="34" charset="-120"/>
          </a:endParaRPr>
        </a:p>
      </dgm:t>
    </dgm:pt>
    <dgm:pt modelId="{0EB39342-C808-4677-844B-4F28943CE04F}" type="parTrans" cxnId="{42DF4298-9757-4086-8D44-A9681F9176E2}">
      <dgm:prSet/>
      <dgm:spPr/>
      <dgm:t>
        <a:bodyPr/>
        <a:lstStyle/>
        <a:p>
          <a:endParaRPr lang="zh-TW" altLang="en-US" sz="2800">
            <a:latin typeface="微軟正黑體" pitchFamily="34" charset="-120"/>
            <a:ea typeface="微軟正黑體" pitchFamily="34" charset="-120"/>
          </a:endParaRPr>
        </a:p>
      </dgm:t>
    </dgm:pt>
    <dgm:pt modelId="{1C7BD571-7AFE-4661-A3C7-DFD6C4A5C160}" type="sibTrans" cxnId="{42DF4298-9757-4086-8D44-A9681F9176E2}">
      <dgm:prSet custT="1"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641477F8-DCBA-44E8-BEFE-E2BC866B7A80}" type="pres">
      <dgm:prSet presAssocID="{AD9F2449-3319-482D-9815-ED36BEF6C54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E414E2A-D525-4013-958D-F2EEBA43CFBD}" type="pres">
      <dgm:prSet presAssocID="{676838BD-32A5-4BCB-A622-C90985B93655}" presName="node" presStyleLbl="node1" presStyleIdx="0" presStyleCnt="5" custScaleX="144038" custScaleY="134862" custRadScaleRad="86465" custRadScaleInc="-45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719C94-2E08-4BAE-B850-305F7901CDA1}" type="pres">
      <dgm:prSet presAssocID="{E79A60C7-3BAD-4EAF-85A5-6B7774DBB385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2E7DBD6F-9291-4C9D-B12E-1EE8CA9D1D49}" type="pres">
      <dgm:prSet presAssocID="{E79A60C7-3BAD-4EAF-85A5-6B7774DBB385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B747F768-48F9-4D77-B141-2E503EFA714C}" type="pres">
      <dgm:prSet presAssocID="{6EDE348D-E993-4560-8C8D-35A0749D0F22}" presName="node" presStyleLbl="node1" presStyleIdx="1" presStyleCnt="5" custScaleX="144038" custScaleY="134862" custRadScaleRad="97343" custRadScaleInc="28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4064B1-2D1E-4A97-8B9F-0A91C4823EF3}" type="pres">
      <dgm:prSet presAssocID="{DA17909A-F54C-4EA6-9D6E-AE4D6D166EAF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31B47461-F7EA-4E97-A085-5DD86695B892}" type="pres">
      <dgm:prSet presAssocID="{DA17909A-F54C-4EA6-9D6E-AE4D6D166EAF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4AD571C0-B3E6-40B0-B223-6F7D9F51F9F4}" type="pres">
      <dgm:prSet presAssocID="{446E8CEE-7697-4830-BCD8-A62EB603ACD9}" presName="node" presStyleLbl="node1" presStyleIdx="2" presStyleCnt="5" custScaleX="144038" custScaleY="134862" custRadScaleRad="87744" custRadScaleInc="-129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2119E0-2D48-4636-8222-671F3DBEEF16}" type="pres">
      <dgm:prSet presAssocID="{5C1D2015-AB01-44E9-8AF1-0375E251F22A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2675E0A0-263C-4FFA-BA78-188DAD6D3887}" type="pres">
      <dgm:prSet presAssocID="{5C1D2015-AB01-44E9-8AF1-0375E251F22A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72A97B9B-D59D-473D-9368-68BD10FD4C42}" type="pres">
      <dgm:prSet presAssocID="{86E6601B-DAC9-47C7-B4B3-818D6DCD2828}" presName="node" presStyleLbl="node1" presStyleIdx="3" presStyleCnt="5" custScaleX="144038" custScaleY="134862" custRadScaleRad="90371" custRadScaleInc="166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91CF0A-1B4F-4A31-83D9-57E698E0536D}" type="pres">
      <dgm:prSet presAssocID="{48EC46AB-FF62-4398-9040-F8741563C271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97524A0E-38BE-48B6-8DE9-30831700046F}" type="pres">
      <dgm:prSet presAssocID="{48EC46AB-FF62-4398-9040-F8741563C271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30E65CAC-7F4F-46D6-8414-A8F5A10C7E50}" type="pres">
      <dgm:prSet presAssocID="{DD4DD65F-911C-48C3-A85B-55CB9ED0B487}" presName="node" presStyleLbl="node1" presStyleIdx="4" presStyleCnt="5" custScaleX="144038" custScaleY="134862" custRadScaleRad="103056" custRadScaleInc="-3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CA0394-467C-473F-A4AB-3AD2D50A5366}" type="pres">
      <dgm:prSet presAssocID="{1C7BD571-7AFE-4661-A3C7-DFD6C4A5C160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18E1E410-B3E4-41BA-BB2A-4209FA1CAB7F}" type="pres">
      <dgm:prSet presAssocID="{1C7BD571-7AFE-4661-A3C7-DFD6C4A5C160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B23E5C71-E3A3-4740-A620-751AC7B87835}" type="presOf" srcId="{DD4DD65F-911C-48C3-A85B-55CB9ED0B487}" destId="{30E65CAC-7F4F-46D6-8414-A8F5A10C7E50}" srcOrd="0" destOrd="0" presId="urn:microsoft.com/office/officeart/2005/8/layout/cycle2"/>
    <dgm:cxn modelId="{FF8CFB5A-9809-47A6-AFA2-DCA9CE37751E}" type="presOf" srcId="{E79A60C7-3BAD-4EAF-85A5-6B7774DBB385}" destId="{2A719C94-2E08-4BAE-B850-305F7901CDA1}" srcOrd="0" destOrd="0" presId="urn:microsoft.com/office/officeart/2005/8/layout/cycle2"/>
    <dgm:cxn modelId="{3D218412-07C2-4DE7-B793-20305FE99765}" type="presOf" srcId="{AD9F2449-3319-482D-9815-ED36BEF6C543}" destId="{641477F8-DCBA-44E8-BEFE-E2BC866B7A80}" srcOrd="0" destOrd="0" presId="urn:microsoft.com/office/officeart/2005/8/layout/cycle2"/>
    <dgm:cxn modelId="{BCBDEA3A-6E81-4971-B26F-80C9EC06C1A8}" type="presOf" srcId="{446E8CEE-7697-4830-BCD8-A62EB603ACD9}" destId="{4AD571C0-B3E6-40B0-B223-6F7D9F51F9F4}" srcOrd="0" destOrd="0" presId="urn:microsoft.com/office/officeart/2005/8/layout/cycle2"/>
    <dgm:cxn modelId="{A5B3F111-F263-470C-B7C8-5CCB21794049}" type="presOf" srcId="{1C7BD571-7AFE-4661-A3C7-DFD6C4A5C160}" destId="{8BCA0394-467C-473F-A4AB-3AD2D50A5366}" srcOrd="0" destOrd="0" presId="urn:microsoft.com/office/officeart/2005/8/layout/cycle2"/>
    <dgm:cxn modelId="{AAE5660F-7F79-4578-B7E5-DAF6AB68A56F}" srcId="{AD9F2449-3319-482D-9815-ED36BEF6C543}" destId="{676838BD-32A5-4BCB-A622-C90985B93655}" srcOrd="0" destOrd="0" parTransId="{B05DDC70-6D2A-41F6-9203-BC946A425A0B}" sibTransId="{E79A60C7-3BAD-4EAF-85A5-6B7774DBB385}"/>
    <dgm:cxn modelId="{CB8F3A71-4855-4DC6-B70B-5FC317C374B7}" type="presOf" srcId="{5C1D2015-AB01-44E9-8AF1-0375E251F22A}" destId="{2675E0A0-263C-4FFA-BA78-188DAD6D3887}" srcOrd="1" destOrd="0" presId="urn:microsoft.com/office/officeart/2005/8/layout/cycle2"/>
    <dgm:cxn modelId="{0D64BBE5-EC26-4823-AB59-D8168B3B4C80}" type="presOf" srcId="{E79A60C7-3BAD-4EAF-85A5-6B7774DBB385}" destId="{2E7DBD6F-9291-4C9D-B12E-1EE8CA9D1D49}" srcOrd="1" destOrd="0" presId="urn:microsoft.com/office/officeart/2005/8/layout/cycle2"/>
    <dgm:cxn modelId="{76910992-0271-4950-A727-CDFFD93B5F1C}" type="presOf" srcId="{6EDE348D-E993-4560-8C8D-35A0749D0F22}" destId="{B747F768-48F9-4D77-B141-2E503EFA714C}" srcOrd="0" destOrd="0" presId="urn:microsoft.com/office/officeart/2005/8/layout/cycle2"/>
    <dgm:cxn modelId="{0B1E600C-0C02-4366-9DB2-133E4EA747BE}" srcId="{AD9F2449-3319-482D-9815-ED36BEF6C543}" destId="{446E8CEE-7697-4830-BCD8-A62EB603ACD9}" srcOrd="2" destOrd="0" parTransId="{604EDFFE-5155-41F2-B974-B4B50A06F845}" sibTransId="{5C1D2015-AB01-44E9-8AF1-0375E251F22A}"/>
    <dgm:cxn modelId="{DB66E66E-21FE-4922-B7DB-F179ECC8DE7F}" type="presOf" srcId="{48EC46AB-FF62-4398-9040-F8741563C271}" destId="{97524A0E-38BE-48B6-8DE9-30831700046F}" srcOrd="1" destOrd="0" presId="urn:microsoft.com/office/officeart/2005/8/layout/cycle2"/>
    <dgm:cxn modelId="{D2439B73-BBFD-45A7-906B-4EF8F7A8F246}" srcId="{AD9F2449-3319-482D-9815-ED36BEF6C543}" destId="{86E6601B-DAC9-47C7-B4B3-818D6DCD2828}" srcOrd="3" destOrd="0" parTransId="{821A499F-142A-4578-AD22-E6DDAD404ED7}" sibTransId="{48EC46AB-FF62-4398-9040-F8741563C271}"/>
    <dgm:cxn modelId="{CDC11DDF-6B2B-48D5-971B-09280B7E4E9B}" type="presOf" srcId="{1C7BD571-7AFE-4661-A3C7-DFD6C4A5C160}" destId="{18E1E410-B3E4-41BA-BB2A-4209FA1CAB7F}" srcOrd="1" destOrd="0" presId="urn:microsoft.com/office/officeart/2005/8/layout/cycle2"/>
    <dgm:cxn modelId="{1869B54E-D726-4CFA-B0F8-6A881C8B8AA4}" type="presOf" srcId="{86E6601B-DAC9-47C7-B4B3-818D6DCD2828}" destId="{72A97B9B-D59D-473D-9368-68BD10FD4C42}" srcOrd="0" destOrd="0" presId="urn:microsoft.com/office/officeart/2005/8/layout/cycle2"/>
    <dgm:cxn modelId="{715DD4AC-682D-47A5-A877-6DFF55005280}" type="presOf" srcId="{DA17909A-F54C-4EA6-9D6E-AE4D6D166EAF}" destId="{31B47461-F7EA-4E97-A085-5DD86695B892}" srcOrd="1" destOrd="0" presId="urn:microsoft.com/office/officeart/2005/8/layout/cycle2"/>
    <dgm:cxn modelId="{4AC14145-73F8-48F7-B450-BEBC52D22F9B}" type="presOf" srcId="{676838BD-32A5-4BCB-A622-C90985B93655}" destId="{0E414E2A-D525-4013-958D-F2EEBA43CFBD}" srcOrd="0" destOrd="0" presId="urn:microsoft.com/office/officeart/2005/8/layout/cycle2"/>
    <dgm:cxn modelId="{7EB6A24F-AEC5-4C90-B17B-F9D284C95559}" type="presOf" srcId="{5C1D2015-AB01-44E9-8AF1-0375E251F22A}" destId="{8B2119E0-2D48-4636-8222-671F3DBEEF16}" srcOrd="0" destOrd="0" presId="urn:microsoft.com/office/officeart/2005/8/layout/cycle2"/>
    <dgm:cxn modelId="{99EA7AB4-13FF-412E-A7F6-ACFC6DFA503E}" srcId="{AD9F2449-3319-482D-9815-ED36BEF6C543}" destId="{6EDE348D-E993-4560-8C8D-35A0749D0F22}" srcOrd="1" destOrd="0" parTransId="{64FA0CA1-883C-4E38-A164-9CC664178ABD}" sibTransId="{DA17909A-F54C-4EA6-9D6E-AE4D6D166EAF}"/>
    <dgm:cxn modelId="{E8066484-0F45-4EAE-9B0E-C40CA3E0A06F}" type="presOf" srcId="{DA17909A-F54C-4EA6-9D6E-AE4D6D166EAF}" destId="{AB4064B1-2D1E-4A97-8B9F-0A91C4823EF3}" srcOrd="0" destOrd="0" presId="urn:microsoft.com/office/officeart/2005/8/layout/cycle2"/>
    <dgm:cxn modelId="{42DF4298-9757-4086-8D44-A9681F9176E2}" srcId="{AD9F2449-3319-482D-9815-ED36BEF6C543}" destId="{DD4DD65F-911C-48C3-A85B-55CB9ED0B487}" srcOrd="4" destOrd="0" parTransId="{0EB39342-C808-4677-844B-4F28943CE04F}" sibTransId="{1C7BD571-7AFE-4661-A3C7-DFD6C4A5C160}"/>
    <dgm:cxn modelId="{58B838FB-462A-4DA1-9CD8-98CE21706D3A}" type="presOf" srcId="{48EC46AB-FF62-4398-9040-F8741563C271}" destId="{9291CF0A-1B4F-4A31-83D9-57E698E0536D}" srcOrd="0" destOrd="0" presId="urn:microsoft.com/office/officeart/2005/8/layout/cycle2"/>
    <dgm:cxn modelId="{2600010F-F5F9-4462-AE75-AFFD2EF843BE}" type="presParOf" srcId="{641477F8-DCBA-44E8-BEFE-E2BC866B7A80}" destId="{0E414E2A-D525-4013-958D-F2EEBA43CFBD}" srcOrd="0" destOrd="0" presId="urn:microsoft.com/office/officeart/2005/8/layout/cycle2"/>
    <dgm:cxn modelId="{AC6FB31E-9CDA-4A23-B3D7-4D63B9DF4BC1}" type="presParOf" srcId="{641477F8-DCBA-44E8-BEFE-E2BC866B7A80}" destId="{2A719C94-2E08-4BAE-B850-305F7901CDA1}" srcOrd="1" destOrd="0" presId="urn:microsoft.com/office/officeart/2005/8/layout/cycle2"/>
    <dgm:cxn modelId="{91A3D309-06CA-4D31-A15A-6D2F881CF67A}" type="presParOf" srcId="{2A719C94-2E08-4BAE-B850-305F7901CDA1}" destId="{2E7DBD6F-9291-4C9D-B12E-1EE8CA9D1D49}" srcOrd="0" destOrd="0" presId="urn:microsoft.com/office/officeart/2005/8/layout/cycle2"/>
    <dgm:cxn modelId="{2760A879-C8CA-4EDD-8930-4D2358E8E6B0}" type="presParOf" srcId="{641477F8-DCBA-44E8-BEFE-E2BC866B7A80}" destId="{B747F768-48F9-4D77-B141-2E503EFA714C}" srcOrd="2" destOrd="0" presId="urn:microsoft.com/office/officeart/2005/8/layout/cycle2"/>
    <dgm:cxn modelId="{BB2519F4-72D6-41F4-A536-A2B35D6A4D71}" type="presParOf" srcId="{641477F8-DCBA-44E8-BEFE-E2BC866B7A80}" destId="{AB4064B1-2D1E-4A97-8B9F-0A91C4823EF3}" srcOrd="3" destOrd="0" presId="urn:microsoft.com/office/officeart/2005/8/layout/cycle2"/>
    <dgm:cxn modelId="{870B68BE-0DB5-428A-A5BF-8BBCEA23BDC7}" type="presParOf" srcId="{AB4064B1-2D1E-4A97-8B9F-0A91C4823EF3}" destId="{31B47461-F7EA-4E97-A085-5DD86695B892}" srcOrd="0" destOrd="0" presId="urn:microsoft.com/office/officeart/2005/8/layout/cycle2"/>
    <dgm:cxn modelId="{5E63B89B-76CD-45F8-84A9-30797C209552}" type="presParOf" srcId="{641477F8-DCBA-44E8-BEFE-E2BC866B7A80}" destId="{4AD571C0-B3E6-40B0-B223-6F7D9F51F9F4}" srcOrd="4" destOrd="0" presId="urn:microsoft.com/office/officeart/2005/8/layout/cycle2"/>
    <dgm:cxn modelId="{4128E8E7-D6DA-4241-8B6D-3EE02BCCDFF5}" type="presParOf" srcId="{641477F8-DCBA-44E8-BEFE-E2BC866B7A80}" destId="{8B2119E0-2D48-4636-8222-671F3DBEEF16}" srcOrd="5" destOrd="0" presId="urn:microsoft.com/office/officeart/2005/8/layout/cycle2"/>
    <dgm:cxn modelId="{27C29042-D0C4-4831-9F16-E8DC32308644}" type="presParOf" srcId="{8B2119E0-2D48-4636-8222-671F3DBEEF16}" destId="{2675E0A0-263C-4FFA-BA78-188DAD6D3887}" srcOrd="0" destOrd="0" presId="urn:microsoft.com/office/officeart/2005/8/layout/cycle2"/>
    <dgm:cxn modelId="{B6BB6362-866C-4B9F-87A5-C3BD3E728D3E}" type="presParOf" srcId="{641477F8-DCBA-44E8-BEFE-E2BC866B7A80}" destId="{72A97B9B-D59D-473D-9368-68BD10FD4C42}" srcOrd="6" destOrd="0" presId="urn:microsoft.com/office/officeart/2005/8/layout/cycle2"/>
    <dgm:cxn modelId="{C86B1CF5-F716-4988-9901-C50AE7367AE1}" type="presParOf" srcId="{641477F8-DCBA-44E8-BEFE-E2BC866B7A80}" destId="{9291CF0A-1B4F-4A31-83D9-57E698E0536D}" srcOrd="7" destOrd="0" presId="urn:microsoft.com/office/officeart/2005/8/layout/cycle2"/>
    <dgm:cxn modelId="{052031F7-9537-4EFB-AA04-B6879C748153}" type="presParOf" srcId="{9291CF0A-1B4F-4A31-83D9-57E698E0536D}" destId="{97524A0E-38BE-48B6-8DE9-30831700046F}" srcOrd="0" destOrd="0" presId="urn:microsoft.com/office/officeart/2005/8/layout/cycle2"/>
    <dgm:cxn modelId="{1094BB1C-42F9-4A97-B11F-79D019EBC957}" type="presParOf" srcId="{641477F8-DCBA-44E8-BEFE-E2BC866B7A80}" destId="{30E65CAC-7F4F-46D6-8414-A8F5A10C7E50}" srcOrd="8" destOrd="0" presId="urn:microsoft.com/office/officeart/2005/8/layout/cycle2"/>
    <dgm:cxn modelId="{345A048A-4F00-431D-BE09-465BF5583273}" type="presParOf" srcId="{641477F8-DCBA-44E8-BEFE-E2BC866B7A80}" destId="{8BCA0394-467C-473F-A4AB-3AD2D50A5366}" srcOrd="9" destOrd="0" presId="urn:microsoft.com/office/officeart/2005/8/layout/cycle2"/>
    <dgm:cxn modelId="{F145725E-50F5-406B-A1EF-D500D2CF147C}" type="presParOf" srcId="{8BCA0394-467C-473F-A4AB-3AD2D50A5366}" destId="{18E1E410-B3E4-41BA-BB2A-4209FA1CAB7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14E2A-D525-4013-958D-F2EEBA43CFBD}">
      <dsp:nvSpPr>
        <dsp:cNvPr id="0" name=""/>
        <dsp:cNvSpPr/>
      </dsp:nvSpPr>
      <dsp:spPr>
        <a:xfrm>
          <a:off x="3240360" y="6"/>
          <a:ext cx="2380069" cy="22284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作者</a:t>
          </a:r>
          <a:endParaRPr lang="en-US" altLang="zh-TW" sz="40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目的</a:t>
          </a:r>
          <a:endParaRPr lang="zh-TW" altLang="en-US" sz="4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588913" y="326354"/>
        <a:ext cx="1682963" cy="1575749"/>
      </dsp:txXfrm>
    </dsp:sp>
    <dsp:sp modelId="{2A719C94-2E08-4BAE-B850-305F7901CDA1}">
      <dsp:nvSpPr>
        <dsp:cNvPr id="0" name=""/>
        <dsp:cNvSpPr/>
      </dsp:nvSpPr>
      <dsp:spPr>
        <a:xfrm rot="1875815">
          <a:off x="5432248" y="1447277"/>
          <a:ext cx="11939" cy="557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微軟正黑體" pitchFamily="34" charset="-120"/>
            <a:ea typeface="微軟正黑體" pitchFamily="34" charset="-120"/>
          </a:endParaRPr>
        </a:p>
      </dsp:txBody>
      <dsp:txXfrm>
        <a:off x="5432508" y="1557884"/>
        <a:ext cx="8357" cy="334609"/>
      </dsp:txXfrm>
    </dsp:sp>
    <dsp:sp modelId="{B747F768-48F9-4D77-B141-2E503EFA714C}">
      <dsp:nvSpPr>
        <dsp:cNvPr id="0" name=""/>
        <dsp:cNvSpPr/>
      </dsp:nvSpPr>
      <dsp:spPr>
        <a:xfrm>
          <a:off x="5256584" y="1224134"/>
          <a:ext cx="2380069" cy="22284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我的</a:t>
          </a:r>
          <a:endParaRPr lang="en-US" altLang="zh-TW" sz="40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推論</a:t>
          </a:r>
          <a:endParaRPr lang="zh-TW" altLang="en-US" sz="4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605137" y="1550482"/>
        <a:ext cx="1682963" cy="1575749"/>
      </dsp:txXfrm>
    </dsp:sp>
    <dsp:sp modelId="{AB4064B1-2D1E-4A97-8B9F-0A91C4823EF3}">
      <dsp:nvSpPr>
        <dsp:cNvPr id="0" name=""/>
        <dsp:cNvSpPr/>
      </dsp:nvSpPr>
      <dsp:spPr>
        <a:xfrm rot="6748760">
          <a:off x="6011683" y="3103481"/>
          <a:ext cx="5904" cy="557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6012907" y="3214199"/>
        <a:ext cx="4133" cy="334609"/>
      </dsp:txXfrm>
    </dsp:sp>
    <dsp:sp modelId="{4AD571C0-B3E6-40B0-B223-6F7D9F51F9F4}">
      <dsp:nvSpPr>
        <dsp:cNvPr id="0" name=""/>
        <dsp:cNvSpPr/>
      </dsp:nvSpPr>
      <dsp:spPr>
        <a:xfrm>
          <a:off x="4392490" y="3312373"/>
          <a:ext cx="2380069" cy="22284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世界</a:t>
          </a:r>
          <a:endParaRPr lang="en-US" altLang="zh-TW" sz="40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關聯</a:t>
          </a:r>
          <a:endParaRPr lang="zh-TW" altLang="en-US" sz="4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741043" y="3638721"/>
        <a:ext cx="1682963" cy="1575749"/>
      </dsp:txXfrm>
    </dsp:sp>
    <dsp:sp modelId="{8B2119E0-2D48-4636-8222-671F3DBEEF16}">
      <dsp:nvSpPr>
        <dsp:cNvPr id="0" name=""/>
        <dsp:cNvSpPr/>
      </dsp:nvSpPr>
      <dsp:spPr>
        <a:xfrm rot="104152">
          <a:off x="4393673" y="4111746"/>
          <a:ext cx="1352" cy="557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微軟正黑體" pitchFamily="34" charset="-120"/>
            <a:ea typeface="微軟正黑體" pitchFamily="34" charset="-120"/>
          </a:endParaRPr>
        </a:p>
      </dsp:txBody>
      <dsp:txXfrm>
        <a:off x="4393673" y="4223276"/>
        <a:ext cx="946" cy="334609"/>
      </dsp:txXfrm>
    </dsp:sp>
    <dsp:sp modelId="{72A97B9B-D59D-473D-9368-68BD10FD4C42}">
      <dsp:nvSpPr>
        <dsp:cNvPr id="0" name=""/>
        <dsp:cNvSpPr/>
      </dsp:nvSpPr>
      <dsp:spPr>
        <a:xfrm>
          <a:off x="2016217" y="3240358"/>
          <a:ext cx="2380069" cy="22284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深度</a:t>
          </a:r>
          <a:endParaRPr lang="en-US" altLang="zh-TW" sz="40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比較</a:t>
          </a:r>
          <a:endParaRPr lang="zh-TW" altLang="en-US" sz="4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364770" y="3566706"/>
        <a:ext cx="1682963" cy="1575749"/>
      </dsp:txXfrm>
    </dsp:sp>
    <dsp:sp modelId="{9291CF0A-1B4F-4A31-83D9-57E698E0536D}">
      <dsp:nvSpPr>
        <dsp:cNvPr id="0" name=""/>
        <dsp:cNvSpPr/>
      </dsp:nvSpPr>
      <dsp:spPr>
        <a:xfrm rot="4153680">
          <a:off x="2806825" y="3031450"/>
          <a:ext cx="6643" cy="557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微軟正黑體" pitchFamily="34" charset="-120"/>
            <a:ea typeface="微軟正黑體" pitchFamily="34" charset="-120"/>
          </a:endParaRPr>
        </a:p>
      </dsp:txBody>
      <dsp:txXfrm>
        <a:off x="2807468" y="3142054"/>
        <a:ext cx="4650" cy="334609"/>
      </dsp:txXfrm>
    </dsp:sp>
    <dsp:sp modelId="{30E65CAC-7F4F-46D6-8414-A8F5A10C7E50}">
      <dsp:nvSpPr>
        <dsp:cNvPr id="0" name=""/>
        <dsp:cNvSpPr/>
      </dsp:nvSpPr>
      <dsp:spPr>
        <a:xfrm>
          <a:off x="1224141" y="1152129"/>
          <a:ext cx="2380069" cy="222844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情節</a:t>
          </a:r>
          <a:endParaRPr lang="en-US" altLang="zh-TW" sz="40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latin typeface="微軟正黑體" pitchFamily="34" charset="-120"/>
              <a:ea typeface="微軟正黑體" pitchFamily="34" charset="-120"/>
            </a:rPr>
            <a:t>順序</a:t>
          </a:r>
          <a:endParaRPr lang="zh-TW" altLang="en-US" sz="4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572694" y="1478477"/>
        <a:ext cx="1682963" cy="1575749"/>
      </dsp:txXfrm>
    </dsp:sp>
    <dsp:sp modelId="{8BCA0394-467C-473F-A4AB-3AD2D50A5366}">
      <dsp:nvSpPr>
        <dsp:cNvPr id="0" name=""/>
        <dsp:cNvSpPr/>
      </dsp:nvSpPr>
      <dsp:spPr>
        <a:xfrm rot="9015309">
          <a:off x="3417823" y="1411318"/>
          <a:ext cx="9386" cy="557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3420453" y="1522155"/>
        <a:ext cx="6570" cy="334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10980-ED0F-4851-8FA0-E0330DAFAB2F}" type="datetimeFigureOut">
              <a:rPr lang="zh-TW" altLang="en-US" smtClean="0"/>
              <a:pPr/>
              <a:t>2018/9/2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A886A-EDCE-438D-B446-A591A1472B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340768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問問題的目的是什麼？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7652" name="Picture 4" descr="相關圖片"/>
          <p:cNvPicPr>
            <a:picLocks noChangeAspect="1" noChangeArrowheads="1"/>
          </p:cNvPicPr>
          <p:nvPr/>
        </p:nvPicPr>
        <p:blipFill>
          <a:blip r:embed="rId2" cstate="print"/>
          <a:srcRect t="12640" b="14575"/>
          <a:stretch>
            <a:fillRect/>
          </a:stretch>
        </p:blipFill>
        <p:spPr bwMode="auto">
          <a:xfrm>
            <a:off x="683568" y="1457400"/>
            <a:ext cx="7877175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06084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要如何問高層次問題？</a:t>
            </a:r>
            <a:endParaRPr lang="zh-TW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8610" name="Picture 2" descr="「舉手」的圖片搜尋結果"/>
          <p:cNvPicPr>
            <a:picLocks noChangeAspect="1" noChangeArrowheads="1"/>
          </p:cNvPicPr>
          <p:nvPr/>
        </p:nvPicPr>
        <p:blipFill>
          <a:blip r:embed="rId2" cstate="print"/>
          <a:srcRect t="26835"/>
          <a:stretch>
            <a:fillRect/>
          </a:stretch>
        </p:blipFill>
        <p:spPr bwMode="auto">
          <a:xfrm>
            <a:off x="0" y="4221088"/>
            <a:ext cx="9144000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88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五大提升高層次思考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的問題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9512" y="1124744"/>
          <a:ext cx="896448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「思考 可愛」的圖片搜尋結果"/>
          <p:cNvPicPr>
            <a:picLocks noChangeAspect="1" noChangeArrowheads="1"/>
          </p:cNvPicPr>
          <p:nvPr/>
        </p:nvPicPr>
        <p:blipFill>
          <a:blip r:embed="rId2" cstate="print"/>
          <a:srcRect b="4028"/>
          <a:stretch>
            <a:fillRect/>
          </a:stretch>
        </p:blipFill>
        <p:spPr bwMode="auto">
          <a:xfrm>
            <a:off x="0" y="0"/>
            <a:ext cx="9186081" cy="6858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高層次的思考</a:t>
            </a:r>
            <a:endParaRPr lang="zh-TW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288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「上學 可愛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313440" cy="647863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696744" cy="122413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換個想法重新思考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新增資料夾\學校用_171116_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6" b="96955" l="9928" r="89982">
                        <a14:foregroundMark x1="64440" y1="31664" x2="64440" y2="31664"/>
                        <a14:foregroundMark x1="46119" y1="26861" x2="46119" y2="26861"/>
                        <a14:foregroundMark x1="35289" y1="26725" x2="35289" y2="26725"/>
                        <a14:foregroundMark x1="32401" y1="17930" x2="32401" y2="17930"/>
                        <a14:foregroundMark x1="72924" y1="33221" x2="72924" y2="33221"/>
                        <a14:foregroundMark x1="80596" y1="28484" x2="80596" y2="28484"/>
                        <a14:foregroundMark x1="76895" y1="26116" x2="76895" y2="26116"/>
                        <a14:foregroundMark x1="70487" y1="28078" x2="70487" y2="28078"/>
                        <a14:foregroundMark x1="62545" y1="28687" x2="62545" y2="28687"/>
                        <a14:foregroundMark x1="40072" y1="37415" x2="40072" y2="37415"/>
                        <a14:foregroundMark x1="84025" y1="33829" x2="84025" y2="33829"/>
                        <a14:foregroundMark x1="48556" y1="93572" x2="48556" y2="93572"/>
                        <a14:foregroundMark x1="35289" y1="91610" x2="35289" y2="91610"/>
                        <a14:foregroundMark x1="62455" y1="53315" x2="62455" y2="53315"/>
                        <a14:foregroundMark x1="61643" y1="53924" x2="61643" y2="53924"/>
                        <a14:foregroundMark x1="66968" y1="19621" x2="66968" y2="19621"/>
                        <a14:foregroundMark x1="51805" y1="82476" x2="51805" y2="82476"/>
                        <a14:foregroundMark x1="31227" y1="86265" x2="31227" y2="86265"/>
                        <a14:foregroundMark x1="43682" y1="93437" x2="43682" y2="93437"/>
                        <a14:backgroundMark x1="43773" y1="89378" x2="43773" y2="89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3461" r="10510" b="4981"/>
          <a:stretch/>
        </p:blipFill>
        <p:spPr bwMode="auto">
          <a:xfrm>
            <a:off x="4572000" y="476672"/>
            <a:ext cx="3710136" cy="60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作者的目的</a:t>
            </a:r>
            <a:endParaRPr lang="zh-TW" alt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有特定訊息的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600" b="1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6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娛樂性</a:t>
            </a:r>
          </a:p>
        </p:txBody>
      </p:sp>
    </p:spTree>
    <p:extLst>
      <p:ext uri="{BB962C8B-B14F-4D97-AF65-F5344CB8AC3E}">
        <p14:creationId xmlns:p14="http://schemas.microsoft.com/office/powerpoint/2010/main" val="438408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深度</a:t>
            </a:r>
            <a:r>
              <a:rPr lang="zh-TW" alt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比較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 descr="C:\Users\user\Desktop\新增資料夾\學校用_171116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8" b="97497" l="8484" r="95126">
                        <a14:foregroundMark x1="76264" y1="18539" x2="76264" y2="18539"/>
                        <a14:foregroundMark x1="78159" y1="18539" x2="78159" y2="18539"/>
                        <a14:foregroundMark x1="74368" y1="17862" x2="74368" y2="17862"/>
                        <a14:foregroundMark x1="45217" y1="47158" x2="45217" y2="47158"/>
                        <a14:foregroundMark x1="46119" y1="52436" x2="46119" y2="52436"/>
                        <a14:foregroundMark x1="46661" y1="39039" x2="46661" y2="39039"/>
                        <a14:foregroundMark x1="46661" y1="42558" x2="46661" y2="42558"/>
                        <a14:foregroundMark x1="48014" y1="44655" x2="48014" y2="44655"/>
                        <a14:foregroundMark x1="48014" y1="44655" x2="48014" y2="44655"/>
                        <a14:foregroundMark x1="39079" y1="73951" x2="39079" y2="73951"/>
                        <a14:foregroundMark x1="53249" y1="89107" x2="53249" y2="89107"/>
                        <a14:foregroundMark x1="54603" y1="91610" x2="54603" y2="91610"/>
                        <a14:foregroundMark x1="52256" y1="91949" x2="52256" y2="91949"/>
                        <a14:foregroundMark x1="51354" y1="90528" x2="51354" y2="90528"/>
                        <a14:foregroundMark x1="50361" y1="89851" x2="50361" y2="89851"/>
                        <a14:foregroundMark x1="72473" y1="34100" x2="72473" y2="34100"/>
                        <a14:foregroundMark x1="87094" y1="38295" x2="87094" y2="38295"/>
                        <a14:foregroundMark x1="92780" y1="34777" x2="92780" y2="34777"/>
                        <a14:foregroundMark x1="88989" y1="29499" x2="88989" y2="29499"/>
                        <a14:foregroundMark x1="90343" y1="36198" x2="90343" y2="36198"/>
                        <a14:foregroundMark x1="65433" y1="56292" x2="65433" y2="56292"/>
                        <a14:foregroundMark x1="65433" y1="56292" x2="65433" y2="56292"/>
                        <a14:foregroundMark x1="74368" y1="66915" x2="74368" y2="66915"/>
                        <a14:foregroundMark x1="72473" y1="48917" x2="72473" y2="48917"/>
                        <a14:foregroundMark x1="71119" y1="59134" x2="71119" y2="59134"/>
                        <a14:foregroundMark x1="71119" y1="53857" x2="71119" y2="53857"/>
                        <a14:foregroundMark x1="70578" y1="63329" x2="70578" y2="63329"/>
                        <a14:foregroundMark x1="65884" y1="63735" x2="65884" y2="63735"/>
                        <a14:foregroundMark x1="64531" y1="61570" x2="64531" y2="61570"/>
                        <a14:foregroundMark x1="62184" y1="56292" x2="62184" y2="56292"/>
                        <a14:foregroundMark x1="62184" y1="55277" x2="62184" y2="55277"/>
                        <a14:foregroundMark x1="62635" y1="51353" x2="62635" y2="51353"/>
                        <a14:foregroundMark x1="67329" y1="51353" x2="67329" y2="51353"/>
                        <a14:foregroundMark x1="73014" y1="51691" x2="73014" y2="51691"/>
                        <a14:foregroundMark x1="79061" y1="57037" x2="79061" y2="57037"/>
                        <a14:foregroundMark x1="79061" y1="57037" x2="79061" y2="57037"/>
                        <a14:foregroundMark x1="79061" y1="57375" x2="79061" y2="57375"/>
                        <a14:foregroundMark x1="78610" y1="58390" x2="78610" y2="58390"/>
                        <a14:foregroundMark x1="75812" y1="58796" x2="75812" y2="58796"/>
                        <a14:foregroundMark x1="70126" y1="60893" x2="70126" y2="60893"/>
                        <a14:foregroundMark x1="66877" y1="61570" x2="66877" y2="61570"/>
                        <a14:foregroundMark x1="63087" y1="59472" x2="63087" y2="59472"/>
                        <a14:foregroundMark x1="59296" y1="58390" x2="59296" y2="58390"/>
                        <a14:foregroundMark x1="59296" y1="62314" x2="59296" y2="62314"/>
                        <a14:foregroundMark x1="59296" y1="62314" x2="59296" y2="62314"/>
                        <a14:foregroundMark x1="59296" y1="62314" x2="59296" y2="62314"/>
                        <a14:foregroundMark x1="89892" y1="41475" x2="89892" y2="41475"/>
                        <a14:foregroundMark x1="75812" y1="58796" x2="75812" y2="58796"/>
                        <a14:foregroundMark x1="75361" y1="55616" x2="75361" y2="55616"/>
                        <a14:foregroundMark x1="71570" y1="33694" x2="71570" y2="33694"/>
                        <a14:foregroundMark x1="51354" y1="28417" x2="51354" y2="28417"/>
                        <a14:foregroundMark x1="81408" y1="17118" x2="81408" y2="17118"/>
                        <a14:foregroundMark x1="82852" y1="19959" x2="82852" y2="19959"/>
                        <a14:foregroundMark x1="77166" y1="65494" x2="77166" y2="65494"/>
                        <a14:foregroundMark x1="75361" y1="51015" x2="75361" y2="51015"/>
                        <a14:foregroundMark x1="73014" y1="63735" x2="73014" y2="63735"/>
                        <a14:foregroundMark x1="93231" y1="37618" x2="93231" y2="37618"/>
                        <a14:foregroundMark x1="91787" y1="38295" x2="91787" y2="38295"/>
                        <a14:foregroundMark x1="65884" y1="78146" x2="65884" y2="78146"/>
                        <a14:foregroundMark x1="45668" y1="82409" x2="45668" y2="82409"/>
                        <a14:foregroundMark x1="29693" y1="77470" x2="29693" y2="77470"/>
                        <a14:foregroundMark x1="26895" y1="80988" x2="26895" y2="80988"/>
                        <a14:foregroundMark x1="26354" y1="84912" x2="26354" y2="84912"/>
                        <a14:foregroundMark x1="25000" y1="89107" x2="25000" y2="89107"/>
                        <a14:foregroundMark x1="28700" y1="89851" x2="28700" y2="89851"/>
                        <a14:foregroundMark x1="32040" y1="90528" x2="32040" y2="90528"/>
                        <a14:foregroundMark x1="63087" y1="88769" x2="63087" y2="88769"/>
                        <a14:foregroundMark x1="66877" y1="89851" x2="66877" y2="89851"/>
                        <a14:foregroundMark x1="72022" y1="89107" x2="72022" y2="89107"/>
                        <a14:foregroundMark x1="76264" y1="86671" x2="76264" y2="86671"/>
                        <a14:foregroundMark x1="78610" y1="84912" x2="78610" y2="84912"/>
                        <a14:foregroundMark x1="82401" y1="78890" x2="82401" y2="78890"/>
                        <a14:foregroundMark x1="87996" y1="66509" x2="87996" y2="66509"/>
                        <a14:foregroundMark x1="84296" y1="64073" x2="84296" y2="64073"/>
                        <a14:foregroundMark x1="74819" y1="61976" x2="74819" y2="61976"/>
                        <a14:foregroundMark x1="74368" y1="61976" x2="74368" y2="61976"/>
                        <a14:foregroundMark x1="69675" y1="50338" x2="69675" y2="50338"/>
                        <a14:foregroundMark x1="79061" y1="31935" x2="79061" y2="31935"/>
                        <a14:foregroundMark x1="82401" y1="28417" x2="82401" y2="28417"/>
                        <a14:foregroundMark x1="93321" y1="32138" x2="93321" y2="32138"/>
                        <a14:foregroundMark x1="87184" y1="50474" x2="87184" y2="50474"/>
                        <a14:foregroundMark x1="85740" y1="51556" x2="85740" y2="51556"/>
                        <a14:foregroundMark x1="82942" y1="51556" x2="82942" y2="51556"/>
                        <a14:foregroundMark x1="81498" y1="50812" x2="81498" y2="50812"/>
                        <a14:foregroundMark x1="85289" y1="45535" x2="85289" y2="45535"/>
                        <a14:foregroundMark x1="85289" y1="46279" x2="85289" y2="46279"/>
                        <a14:foregroundMark x1="85289" y1="60690" x2="85289" y2="60690"/>
                        <a14:foregroundMark x1="85289" y1="74831" x2="85289" y2="74831"/>
                        <a14:foregroundMark x1="85289" y1="76590" x2="85289" y2="76590"/>
                        <a14:foregroundMark x1="82491" y1="80108" x2="82491" y2="80108"/>
                        <a14:foregroundMark x1="81047" y1="82612" x2="81047" y2="82612"/>
                        <a14:foregroundMark x1="32130" y1="25101" x2="32130" y2="25101"/>
                        <a14:foregroundMark x1="25542" y1="24357" x2="25542" y2="24357"/>
                        <a14:foregroundMark x1="18502" y1="25440" x2="18502" y2="25440"/>
                        <a14:foregroundMark x1="17509" y1="27876" x2="17509" y2="27876"/>
                        <a14:foregroundMark x1="16155" y1="29296" x2="16155" y2="29296"/>
                        <a14:foregroundMark x1="16155" y1="27876" x2="16155" y2="27876"/>
                        <a14:foregroundMark x1="26986" y1="25440" x2="26986" y2="25440"/>
                        <a14:foregroundMark x1="32130" y1="21922" x2="32130" y2="21922"/>
                        <a14:foregroundMark x1="32581" y1="21922" x2="32581" y2="21922"/>
                        <a14:foregroundMark x1="41968" y1="21922" x2="41968" y2="21922"/>
                        <a14:foregroundMark x1="66968" y1="22598" x2="66968" y2="22598"/>
                        <a14:foregroundMark x1="80596" y1="30041" x2="80596" y2="30041"/>
                        <a14:foregroundMark x1="64079" y1="26861" x2="64079" y2="26861"/>
                        <a14:foregroundMark x1="54242" y1="24019" x2="54242" y2="24019"/>
                        <a14:foregroundMark x1="46209" y1="20839" x2="46209" y2="20839"/>
                        <a14:foregroundMark x1="66516" y1="55413" x2="66516" y2="55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4851"/>
          <a:stretch>
            <a:fillRect/>
          </a:stretch>
        </p:blipFill>
        <p:spPr bwMode="auto">
          <a:xfrm>
            <a:off x="2123728" y="645314"/>
            <a:ext cx="5760640" cy="62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122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情節順序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C:\Users\user\Desktop\新增資料夾\學校用_171116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6" b="97497" l="1354" r="99007">
                        <a14:foregroundMark x1="24729" y1="88160" x2="24729" y2="88160"/>
                        <a14:foregroundMark x1="28430" y1="74696" x2="28430" y2="74696"/>
                        <a14:foregroundMark x1="27888" y1="73478" x2="27888" y2="73478"/>
                        <a14:foregroundMark x1="25812" y1="82409" x2="25812" y2="82409"/>
                        <a14:foregroundMark x1="23646" y1="86198" x2="23646" y2="86198"/>
                        <a14:foregroundMark x1="23195" y1="88160" x2="23195" y2="88160"/>
                        <a14:foregroundMark x1="22112" y1="88363" x2="22112" y2="88363"/>
                        <a14:foregroundMark x1="17329" y1="83424" x2="17329" y2="83424"/>
                        <a14:foregroundMark x1="16516" y1="82409" x2="16516" y2="82409"/>
                        <a14:foregroundMark x1="16516" y1="82206" x2="16516" y2="82206"/>
                        <a14:foregroundMark x1="15704" y1="82206" x2="15704" y2="82206"/>
                        <a14:foregroundMark x1="15704" y1="82206" x2="15704" y2="82206"/>
                        <a14:foregroundMark x1="15433" y1="83424" x2="15433" y2="83424"/>
                        <a14:foregroundMark x1="15253" y1="85995" x2="15253" y2="85995"/>
                        <a14:foregroundMark x1="59116" y1="50880" x2="59116" y2="50880"/>
                        <a14:foregroundMark x1="59657" y1="49865" x2="59657" y2="49865"/>
                        <a14:foregroundMark x1="57852" y1="82815" x2="57852" y2="82815"/>
                        <a14:foregroundMark x1="73466" y1="29026" x2="73466" y2="29026"/>
                        <a14:foregroundMark x1="73736" y1="32409" x2="73736" y2="32409"/>
                        <a14:foregroundMark x1="74278" y1="34574" x2="74278" y2="34574"/>
                        <a14:foregroundMark x1="44043" y1="73275" x2="44043" y2="73275"/>
                        <a14:foregroundMark x1="43773" y1="72124" x2="43773" y2="72124"/>
                        <a14:foregroundMark x1="44314" y1="71922" x2="44314" y2="71922"/>
                        <a14:foregroundMark x1="45126" y1="71922" x2="45126" y2="71922"/>
                        <a14:foregroundMark x1="11011" y1="73478" x2="11011" y2="73478"/>
                        <a14:foregroundMark x1="9386" y1="72463" x2="9386" y2="72463"/>
                        <a14:foregroundMark x1="8574" y1="71110" x2="8574" y2="71110"/>
                        <a14:foregroundMark x1="8574" y1="71110" x2="8574" y2="71110"/>
                        <a14:foregroundMark x1="8032" y1="71110" x2="8032" y2="71110"/>
                        <a14:foregroundMark x1="8032" y1="72869" x2="8032" y2="72869"/>
                        <a14:foregroundMark x1="43231" y1="73681" x2="43231" y2="73681"/>
                        <a14:foregroundMark x1="39079" y1="73681" x2="39079" y2="73681"/>
                        <a14:foregroundMark x1="41426" y1="73681" x2="41426" y2="73681"/>
                        <a14:foregroundMark x1="41697" y1="72463" x2="41697" y2="72463"/>
                        <a14:foregroundMark x1="41697" y1="72463" x2="41697" y2="72463"/>
                        <a14:foregroundMark x1="42238" y1="72463" x2="42238" y2="72463"/>
                        <a14:foregroundMark x1="39801" y1="75643" x2="39801" y2="75643"/>
                        <a14:foregroundMark x1="38809" y1="76861" x2="38809" y2="76861"/>
                        <a14:foregroundMark x1="38809" y1="77876" x2="38809" y2="77876"/>
                        <a14:foregroundMark x1="38267" y1="79635" x2="38267" y2="79635"/>
                        <a14:foregroundMark x1="35108" y1="88972" x2="35108" y2="88972"/>
                        <a14:foregroundMark x1="36372" y1="90934" x2="36372" y2="90934"/>
                        <a14:foregroundMark x1="32671" y1="91137" x2="32671" y2="91137"/>
                        <a14:foregroundMark x1="28700" y1="91543" x2="28700" y2="91543"/>
                        <a14:foregroundMark x1="23375" y1="91543" x2="23375" y2="91543"/>
                        <a14:foregroundMark x1="18953" y1="91340" x2="18141" y2="91340"/>
                        <a14:foregroundMark x1="16516" y1="91340" x2="16516" y2="91340"/>
                        <a14:foregroundMark x1="14170" y1="91137" x2="14170" y2="91137"/>
                        <a14:foregroundMark x1="13899" y1="90731" x2="13899" y2="90731"/>
                        <a14:foregroundMark x1="13899" y1="90731" x2="13899" y2="90731"/>
                        <a14:foregroundMark x1="13899" y1="90731" x2="13899" y2="90731"/>
                        <a14:foregroundMark x1="13087" y1="90934" x2="12274" y2="90934"/>
                        <a14:foregroundMark x1="12004" y1="90934" x2="12004" y2="90934"/>
                        <a14:foregroundMark x1="12004" y1="91137" x2="12004" y2="91137"/>
                        <a14:foregroundMark x1="12004" y1="91137" x2="12004" y2="91137"/>
                        <a14:foregroundMark x1="12004" y1="91137" x2="12004" y2="91137"/>
                        <a14:foregroundMark x1="11552" y1="91137" x2="11552" y2="91137"/>
                        <a14:foregroundMark x1="11282" y1="91137" x2="11282" y2="91137"/>
                        <a14:foregroundMark x1="10469" y1="91137" x2="10469" y2="91137"/>
                        <a14:foregroundMark x1="26354" y1="70298" x2="26354" y2="70298"/>
                        <a14:foregroundMark x1="12816" y1="71719" x2="12816" y2="71719"/>
                        <a14:foregroundMark x1="15704" y1="77267" x2="15704" y2="77267"/>
                        <a14:foregroundMark x1="13899" y1="78078" x2="13899" y2="78078"/>
                        <a14:foregroundMark x1="13357" y1="79432" x2="13357" y2="79432"/>
                        <a14:foregroundMark x1="39079" y1="71313" x2="39079" y2="71313"/>
                        <a14:foregroundMark x1="35289" y1="76455" x2="35289" y2="76455"/>
                        <a14:foregroundMark x1="36372" y1="77876" x2="36372" y2="77876"/>
                        <a14:foregroundMark x1="40884" y1="78078" x2="40884" y2="78078"/>
                        <a14:foregroundMark x1="41426" y1="75101" x2="41426" y2="75101"/>
                        <a14:foregroundMark x1="41697" y1="72869" x2="41697" y2="72869"/>
                        <a14:foregroundMark x1="23917" y1="40934" x2="23917" y2="40934"/>
                        <a14:foregroundMark x1="22924" y1="40934" x2="22924" y2="40934"/>
                        <a14:foregroundMark x1="13087" y1="38769" x2="13087" y2="38769"/>
                        <a14:foregroundMark x1="14170" y1="37348" x2="14170" y2="37348"/>
                        <a14:foregroundMark x1="15704" y1="39175" x2="15704" y2="39175"/>
                        <a14:foregroundMark x1="14982" y1="39783" x2="14982" y2="39783"/>
                        <a14:foregroundMark x1="14711" y1="40934" x2="14711" y2="40934"/>
                        <a14:foregroundMark x1="21300" y1="37551" x2="21300" y2="37551"/>
                        <a14:foregroundMark x1="61282" y1="23275" x2="61282" y2="23275"/>
                        <a14:foregroundMark x1="73736" y1="45670" x2="73736" y2="45670"/>
                        <a14:foregroundMark x1="81679" y1="57781" x2="81679" y2="57781"/>
                        <a14:foregroundMark x1="69314" y1="52639" x2="69314" y2="52639"/>
                        <a14:foregroundMark x1="68502" y1="52639" x2="68502" y2="52639"/>
                        <a14:foregroundMark x1="72202" y1="58999" x2="72202" y2="58999"/>
                        <a14:backgroundMark x1="28700" y1="47903" x2="28700" y2="47903"/>
                        <a14:backgroundMark x1="32401" y1="50474" x2="32401" y2="50474"/>
                        <a14:backgroundMark x1="38538" y1="48647" x2="38538" y2="48647"/>
                        <a14:backgroundMark x1="40614" y1="54060" x2="40614" y2="54060"/>
                        <a14:backgroundMark x1="13357" y1="58796" x2="13357" y2="58796"/>
                        <a14:backgroundMark x1="15704" y1="22869" x2="15704" y2="22869"/>
                        <a14:backgroundMark x1="65794" y1="19283" x2="65794" y2="19283"/>
                        <a14:backgroundMark x1="57310" y1="34777" x2="57310" y2="34777"/>
                        <a14:backgroundMark x1="68141" y1="22057" x2="68141" y2="22057"/>
                        <a14:backgroundMark x1="61552" y1="32815" x2="61552" y2="32815"/>
                        <a14:backgroundMark x1="63087" y1="33627" x2="63087" y2="33627"/>
                        <a14:backgroundMark x1="90162" y1="43911" x2="90162" y2="43911"/>
                        <a14:backgroundMark x1="91155" y1="21719" x2="91155" y2="21719"/>
                        <a14:backgroundMark x1="79513" y1="16509" x2="79513" y2="16509"/>
                        <a14:backgroundMark x1="52798" y1="28823" x2="52798" y2="28823"/>
                        <a14:backgroundMark x1="46751" y1="16915" x2="46751" y2="16915"/>
                        <a14:backgroundMark x1="11733" y1="20298" x2="11733" y2="20298"/>
                        <a14:backgroundMark x1="10469" y1="31394" x2="10469" y2="31394"/>
                        <a14:backgroundMark x1="12816" y1="53654" x2="12816" y2="53654"/>
                        <a14:backgroundMark x1="48285" y1="28417" x2="48285" y2="28417"/>
                        <a14:backgroundMark x1="61011" y1="14344" x2="61011" y2="14344"/>
                        <a14:backgroundMark x1="60199" y1="28214" x2="60199" y2="28214"/>
                        <a14:backgroundMark x1="50181" y1="12788" x2="50181" y2="12788"/>
                        <a14:backgroundMark x1="47473" y1="22260" x2="47473" y2="22260"/>
                        <a14:backgroundMark x1="64170" y1="50880" x2="64170" y2="50880"/>
                        <a14:backgroundMark x1="68141" y1="59608" x2="68141" y2="59608"/>
                        <a14:backgroundMark x1="15704" y1="55413" x2="15704" y2="55413"/>
                        <a14:backgroundMark x1="80866" y1="22463" x2="80866" y2="22463"/>
                        <a14:backgroundMark x1="80866" y1="30988" x2="80866" y2="30988"/>
                        <a14:backgroundMark x1="86643" y1="27470" x2="86643" y2="27470"/>
                        <a14:backgroundMark x1="70307" y1="54195" x2="70307" y2="54195"/>
                        <a14:backgroundMark x1="68773" y1="56225" x2="68773" y2="56225"/>
                        <a14:backgroundMark x1="19495" y1="50880" x2="19495" y2="50880"/>
                        <a14:backgroundMark x1="37274" y1="73275" x2="37274" y2="73275"/>
                        <a14:backgroundMark x1="14982" y1="72463" x2="14982" y2="72463"/>
                        <a14:backgroundMark x1="6498" y1="57781" x2="6498" y2="57781"/>
                        <a14:backgroundMark x1="63718" y1="37348" x2="63718" y2="37348"/>
                        <a14:backgroundMark x1="85199" y1="14750" x2="85199" y2="14750"/>
                        <a14:backgroundMark x1="68502" y1="13329" x2="68502" y2="13329"/>
                        <a14:backgroundMark x1="11011" y1="41543" x2="11011" y2="41543"/>
                        <a14:backgroundMark x1="49188" y1="30988" x2="49188" y2="30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10341" b="4536"/>
          <a:stretch>
            <a:fillRect/>
          </a:stretch>
        </p:blipFill>
        <p:spPr bwMode="auto">
          <a:xfrm>
            <a:off x="2843808" y="93673"/>
            <a:ext cx="5472608" cy="65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5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重要訊息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user\Desktop\新增資料夾\學校用_171116_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20" b="76252" l="5776" r="95578">
                        <a14:foregroundMark x1="24639" y1="25440" x2="24639" y2="25440"/>
                        <a14:foregroundMark x1="26444" y1="21042" x2="26444" y2="21042"/>
                        <a14:foregroundMark x1="33303" y1="24222" x2="33303" y2="24222"/>
                        <a14:foregroundMark x1="33032" y1="24628" x2="33032" y2="24628"/>
                        <a14:foregroundMark x1="27798" y1="23681" x2="27798" y2="23681"/>
                        <a14:foregroundMark x1="21390" y1="23681" x2="21390" y2="23681"/>
                        <a14:foregroundMark x1="20397" y1="23681" x2="20397" y2="23681"/>
                        <a14:foregroundMark x1="20397" y1="23681" x2="20397" y2="23681"/>
                        <a14:foregroundMark x1="18502" y1="23884" x2="18502" y2="23884"/>
                        <a14:foregroundMark x1="17690" y1="23884" x2="17690" y2="23884"/>
                        <a14:foregroundMark x1="17419" y1="24019" x2="17419" y2="24019"/>
                        <a14:foregroundMark x1="17419" y1="24019" x2="17419" y2="24019"/>
                        <a14:foregroundMark x1="17419" y1="24831" x2="17419" y2="24831"/>
                        <a14:foregroundMark x1="17960" y1="25237" x2="17960" y2="25237"/>
                        <a14:foregroundMark x1="18231" y1="25440" x2="19043" y2="25440"/>
                        <a14:foregroundMark x1="21119" y1="26455" x2="21119" y2="26455"/>
                        <a14:foregroundMark x1="23014" y1="26861" x2="23827" y2="26861"/>
                        <a14:foregroundMark x1="30415" y1="26861" x2="30415" y2="26861"/>
                        <a14:foregroundMark x1="34928" y1="26861" x2="34928" y2="26861"/>
                        <a14:foregroundMark x1="36552" y1="26049" x2="36552" y2="26049"/>
                        <a14:foregroundMark x1="37274" y1="25237" x2="37274" y2="25237"/>
                        <a14:foregroundMark x1="37274" y1="23681" x2="37274" y2="23681"/>
                        <a14:foregroundMark x1="35740" y1="21448" x2="35740" y2="21448"/>
                        <a14:foregroundMark x1="34116" y1="20501" x2="34116" y2="20501"/>
                        <a14:foregroundMark x1="34116" y1="20501" x2="34116" y2="20501"/>
                        <a14:foregroundMark x1="33574" y1="20501" x2="33574" y2="20501"/>
                        <a14:foregroundMark x1="30686" y1="22057" x2="30686" y2="22057"/>
                        <a14:foregroundMark x1="29874" y1="22057" x2="29874" y2="22057"/>
                        <a14:foregroundMark x1="26986" y1="21245" x2="26986" y2="21245"/>
                        <a14:foregroundMark x1="13989" y1="17118" x2="38357" y2="21854"/>
                        <a14:foregroundMark x1="27798" y1="18268" x2="14801" y2="24425"/>
                        <a14:foregroundMark x1="15072" y1="22260" x2="30144" y2="38566"/>
                        <a14:foregroundMark x1="24639" y1="21854" x2="26715" y2="27605"/>
                        <a14:foregroundMark x1="65614" y1="25440" x2="64079" y2="25440"/>
                        <a14:foregroundMark x1="62455" y1="25643" x2="62455" y2="25643"/>
                        <a14:foregroundMark x1="66155" y1="27402" x2="66155" y2="27402"/>
                        <a14:foregroundMark x1="69043" y1="29635" x2="69043" y2="29635"/>
                        <a14:foregroundMark x1="70939" y1="32950" x2="70939" y2="32950"/>
                        <a14:foregroundMark x1="63267" y1="45061" x2="62455" y2="45873"/>
                        <a14:foregroundMark x1="47383" y1="51827" x2="47383" y2="51827"/>
                        <a14:backgroundMark x1="18502" y1="21245" x2="18502" y2="21245"/>
                        <a14:backgroundMark x1="19856" y1="19892" x2="19856" y2="19892"/>
                        <a14:backgroundMark x1="23556" y1="19689" x2="23556" y2="19689"/>
                        <a14:backgroundMark x1="24368" y1="20907" x2="24368" y2="20907"/>
                        <a14:backgroundMark x1="22744" y1="20501" x2="22744" y2="20501"/>
                        <a14:backgroundMark x1="22202" y1="19689" x2="22202" y2="19689"/>
                        <a14:backgroundMark x1="21119" y1="19080" x2="21119" y2="19080"/>
                        <a14:backgroundMark x1="20668" y1="19080" x2="20668" y2="19080"/>
                        <a14:backgroundMark x1="18231" y1="18268" x2="18231" y2="18268"/>
                        <a14:backgroundMark x1="16426" y1="17930" x2="16426" y2="17930"/>
                        <a14:backgroundMark x1="16426" y1="17524" x2="16426" y2="17524"/>
                        <a14:backgroundMark x1="16426" y1="17118" x2="16426" y2="17118"/>
                        <a14:backgroundMark x1="17148" y1="16915" x2="17148" y2="16915"/>
                        <a14:backgroundMark x1="14260" y1="16915" x2="14260" y2="16915"/>
                        <a14:backgroundMark x1="13989" y1="18877" x2="13989" y2="18877"/>
                        <a14:backgroundMark x1="15614" y1="21854" x2="15614" y2="21854"/>
                        <a14:backgroundMark x1="15884" y1="22666" x2="15884" y2="22666"/>
                        <a14:backgroundMark x1="15614" y1="23478" x2="15614" y2="23478"/>
                        <a14:backgroundMark x1="28610" y1="19892" x2="28610" y2="19892"/>
                        <a14:backgroundMark x1="28610" y1="18471" x2="28610" y2="18471"/>
                        <a14:backgroundMark x1="28791" y1="19689" x2="28791" y2="19689"/>
                        <a14:backgroundMark x1="37816" y1="21245" x2="37816" y2="21245"/>
                        <a14:backgroundMark x1="32310" y1="20704" x2="32310" y2="20704"/>
                        <a14:backgroundMark x1="29603" y1="20501" x2="29603" y2="20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38" b="23563"/>
          <a:stretch/>
        </p:blipFill>
        <p:spPr bwMode="auto">
          <a:xfrm>
            <a:off x="1331640" y="700986"/>
            <a:ext cx="7268783" cy="61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56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推斷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user\Desktop\新增資料夾\學校用_171116_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70" b="77605" l="7220" r="90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14076" r="13316" b="24408"/>
          <a:stretch/>
        </p:blipFill>
        <p:spPr bwMode="auto">
          <a:xfrm>
            <a:off x="1619672" y="0"/>
            <a:ext cx="5976664" cy="647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56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預測和設定目標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C:\Users\user\Desktop\新增資料夾\學校用_171116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3478" l="12365" r="94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14287" r="5544" b="27967"/>
          <a:stretch/>
        </p:blipFill>
        <p:spPr bwMode="auto">
          <a:xfrm>
            <a:off x="2411760" y="652682"/>
            <a:ext cx="6546503" cy="620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56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58</Words>
  <Application>Microsoft Office PowerPoint</Application>
  <PresentationFormat>如螢幕大小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2" baseType="lpstr">
      <vt:lpstr>Office 佈景主題</vt:lpstr>
      <vt:lpstr>問問題的目的是什麼？</vt:lpstr>
      <vt:lpstr>高層次的思考</vt:lpstr>
      <vt:lpstr>換個想法重新思考</vt:lpstr>
      <vt:lpstr>作者的目的</vt:lpstr>
      <vt:lpstr>深度比較</vt:lpstr>
      <vt:lpstr>情節順序</vt:lpstr>
      <vt:lpstr>重要訊息</vt:lpstr>
      <vt:lpstr>推斷</vt:lpstr>
      <vt:lpstr>預測和設定目標</vt:lpstr>
      <vt:lpstr>要如何問高層次問題？</vt:lpstr>
      <vt:lpstr>五大提升高層次思考的問題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21</cp:revision>
  <dcterms:created xsi:type="dcterms:W3CDTF">2017-11-16T08:58:11Z</dcterms:created>
  <dcterms:modified xsi:type="dcterms:W3CDTF">2018-09-02T08:38:34Z</dcterms:modified>
</cp:coreProperties>
</file>