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6" r:id="rId8"/>
    <p:sldId id="262" r:id="rId9"/>
    <p:sldId id="263" r:id="rId10"/>
    <p:sldId id="264" r:id="rId11"/>
    <p:sldId id="265" r:id="rId12"/>
    <p:sldId id="266" r:id="rId13"/>
    <p:sldId id="267" r:id="rId14"/>
    <p:sldId id="30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8" r:id="rId46"/>
    <p:sldId id="313" r:id="rId47"/>
    <p:sldId id="309" r:id="rId48"/>
    <p:sldId id="310" r:id="rId49"/>
    <p:sldId id="311" r:id="rId50"/>
    <p:sldId id="312" r:id="rId51"/>
    <p:sldId id="314" r:id="rId52"/>
    <p:sldId id="315" r:id="rId53"/>
    <p:sldId id="316" r:id="rId54"/>
    <p:sldId id="298" r:id="rId55"/>
    <p:sldId id="302" r:id="rId56"/>
    <p:sldId id="303" r:id="rId57"/>
    <p:sldId id="304" r:id="rId58"/>
    <p:sldId id="318" r:id="rId59"/>
    <p:sldId id="317" r:id="rId60"/>
    <p:sldId id="305" r:id="rId6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59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53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28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2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28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1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54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2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3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8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D58F-B14C-4774-A611-937A34886CA8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69E1-9E03-458D-A41C-A5CA641BCB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00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眼白</a:t>
            </a:r>
            <a:r>
              <a:rPr lang="en-US" altLang="zh-TW" dirty="0" smtClean="0"/>
              <a:t>-</a:t>
            </a:r>
            <a:r>
              <a:rPr lang="zh-TW" altLang="en-US" dirty="0" smtClean="0"/>
              <a:t>圓角輸入</a:t>
            </a:r>
            <a:r>
              <a:rPr lang="en-US" altLang="zh-TW" dirty="0" smtClean="0"/>
              <a:t>3.5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462" y="2777331"/>
            <a:ext cx="4791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外圈圓向上拉伸</a:t>
            </a:r>
            <a:r>
              <a:rPr lang="en-US" altLang="zh-TW" dirty="0" smtClean="0"/>
              <a:t>8mm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487" y="2948781"/>
            <a:ext cx="4391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眼球</a:t>
            </a:r>
            <a:r>
              <a:rPr lang="en-US" altLang="zh-TW" dirty="0" smtClean="0"/>
              <a:t>-</a:t>
            </a:r>
            <a:r>
              <a:rPr lang="zh-TW" altLang="en-US" dirty="0" smtClean="0"/>
              <a:t>大圈直徑</a:t>
            </a:r>
            <a:r>
              <a:rPr lang="en-US" altLang="zh-TW" dirty="0" smtClean="0"/>
              <a:t>6mm </a:t>
            </a:r>
            <a:r>
              <a:rPr lang="zh-TW" altLang="en-US" dirty="0" smtClean="0"/>
              <a:t>小圈直徑</a:t>
            </a:r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762" y="3513566"/>
            <a:ext cx="1514475" cy="124777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>
            <a:off x="5560541" y="4160108"/>
            <a:ext cx="94735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857102" y="4001294"/>
            <a:ext cx="35422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702642" y="3552556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41771" y="4247046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78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向上拉伸</a:t>
            </a:r>
            <a:r>
              <a:rPr lang="en-US" altLang="zh-TW" dirty="0" smtClean="0"/>
              <a:t>3mm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025" y="3134519"/>
            <a:ext cx="3409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9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將眼球移到眼睛上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887" y="2620169"/>
            <a:ext cx="40862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利用中間的直線鏡像，複製出另一個眼睛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950" y="2639219"/>
            <a:ext cx="53721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6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左右各向中線移動</a:t>
            </a:r>
            <a:r>
              <a:rPr lang="en-US" altLang="zh-TW" dirty="0" smtClean="0"/>
              <a:t>1mm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287" y="2643981"/>
            <a:ext cx="53054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草圖</a:t>
            </a:r>
            <a:r>
              <a:rPr lang="zh-TW" altLang="en-US" dirty="0" smtClean="0"/>
              <a:t>圓向上移動</a:t>
            </a:r>
            <a:r>
              <a:rPr lang="en-US" altLang="zh-TW" dirty="0" smtClean="0"/>
              <a:t>37mm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019" y="1825625"/>
            <a:ext cx="31519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畫出草圖方形長</a:t>
            </a:r>
            <a:r>
              <a:rPr lang="en-US" altLang="zh-TW" dirty="0" smtClean="0"/>
              <a:t>10mm</a:t>
            </a:r>
            <a:r>
              <a:rPr lang="zh-TW" altLang="en-US" dirty="0" smtClean="0"/>
              <a:t>寬</a:t>
            </a:r>
            <a:r>
              <a:rPr lang="en-US" altLang="zh-TW" dirty="0" smtClean="0"/>
              <a:t>3mm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249" y="3430695"/>
            <a:ext cx="2768208" cy="22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8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度，將長方形移到眼草圖圓旁邊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995487"/>
            <a:ext cx="45339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7664" y="1943866"/>
            <a:ext cx="3711804" cy="4351338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00" y="1943866"/>
            <a:ext cx="3909027" cy="4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大約對齊長方形中點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829" y="1825625"/>
            <a:ext cx="7084341" cy="43513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64843" y="4102443"/>
            <a:ext cx="790833" cy="1482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5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掃略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888" y="2099383"/>
            <a:ext cx="9391650" cy="3886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63481" y="5165125"/>
            <a:ext cx="354228" cy="535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22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點及長方形和草圖圓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58" y="2063750"/>
            <a:ext cx="62103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草圖長方形 長</a:t>
            </a:r>
            <a:r>
              <a:rPr lang="en-US" altLang="zh-TW" dirty="0" smtClean="0"/>
              <a:t>40mm</a:t>
            </a:r>
            <a:r>
              <a:rPr lang="zh-TW" altLang="en-US" dirty="0" smtClean="0"/>
              <a:t> 寬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2627098"/>
            <a:ext cx="61817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19" y="2194740"/>
            <a:ext cx="51244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5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向後拉伸切齊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52575"/>
            <a:ext cx="119253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將眼睛群組，才不會少拉物件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716" y="3234145"/>
            <a:ext cx="4959388" cy="21286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59" y="3105944"/>
            <a:ext cx="1133475" cy="990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07396" y="3528133"/>
            <a:ext cx="543698" cy="502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194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990725"/>
            <a:ext cx="3886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55" y="1281906"/>
            <a:ext cx="5086350" cy="54387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000"/>
            <a:ext cx="5048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112" y="2667794"/>
            <a:ext cx="3533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2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草圖圓直徑</a:t>
            </a:r>
            <a:r>
              <a:rPr lang="en-US" altLang="zh-TW" dirty="0" smtClean="0"/>
              <a:t>45mm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50" y="2944019"/>
            <a:ext cx="36957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2920206"/>
            <a:ext cx="1371600" cy="21621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702643" y="2803955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16843" y="3816627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813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712" y="2953544"/>
            <a:ext cx="38385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3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52" y="2588118"/>
            <a:ext cx="4724400" cy="3419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057" y="2588118"/>
            <a:ext cx="4098711" cy="35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334419"/>
            <a:ext cx="6553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7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95" y="2635206"/>
            <a:ext cx="40100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9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788" y="1825625"/>
            <a:ext cx="45444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0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85" y="2132887"/>
            <a:ext cx="5041299" cy="44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7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草圖圓向下移動</a:t>
            </a:r>
            <a:r>
              <a:rPr lang="en-US" altLang="zh-TW" dirty="0" smtClean="0"/>
              <a:t>-18mm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923921"/>
            <a:ext cx="55626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2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複製一個身體，草圖圓也要一起複製唷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465" y="1825625"/>
            <a:ext cx="8009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拉伸向上將上方切除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31" y="2084939"/>
            <a:ext cx="3510864" cy="47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向上拉伸</a:t>
            </a:r>
            <a:r>
              <a:rPr lang="en-US" altLang="zh-TW" dirty="0" smtClean="0"/>
              <a:t>60mm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525" y="1825625"/>
            <a:ext cx="36249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9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在旁邊畫一個長方形 長</a:t>
            </a:r>
            <a:r>
              <a:rPr lang="en-US" altLang="zh-TW" dirty="0" smtClean="0"/>
              <a:t>30mm</a:t>
            </a:r>
            <a:r>
              <a:rPr lang="zh-TW" altLang="en-US" dirty="0" smtClean="0"/>
              <a:t> 寬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621" y="1825625"/>
            <a:ext cx="5774757" cy="43513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659659" y="2499155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16426" y="3816628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30mm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597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269138"/>
            <a:ext cx="72009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8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2070142"/>
            <a:ext cx="7143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3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拉伸向旁邊切穿，過山洞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2058194"/>
            <a:ext cx="100488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8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放大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96" y="1945288"/>
            <a:ext cx="6124575" cy="4829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3319" y="5949435"/>
            <a:ext cx="691979" cy="72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26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放大輸入</a:t>
            </a:r>
            <a:r>
              <a:rPr lang="en-US" altLang="zh-TW" dirty="0" smtClean="0"/>
              <a:t>1.05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041" y="2396846"/>
            <a:ext cx="3914905" cy="38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再複製一個衣服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512" y="2099301"/>
            <a:ext cx="5458975" cy="44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草圖</a:t>
            </a:r>
            <a:r>
              <a:rPr lang="zh-TW" altLang="en-US" dirty="0"/>
              <a:t>長</a:t>
            </a:r>
            <a:r>
              <a:rPr lang="zh-TW" altLang="en-US" dirty="0" smtClean="0"/>
              <a:t>方形長</a:t>
            </a:r>
            <a:r>
              <a:rPr lang="en-US" altLang="zh-TW" dirty="0" smtClean="0"/>
              <a:t>15mm</a:t>
            </a:r>
            <a:r>
              <a:rPr lang="zh-TW" altLang="en-US" dirty="0" smtClean="0"/>
              <a:t> 寬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27" y="2972980"/>
            <a:ext cx="3736632" cy="25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8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向上拉伸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2606632"/>
            <a:ext cx="4392391" cy="27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19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圓角輸入</a:t>
            </a:r>
            <a:r>
              <a:rPr lang="en-US" altLang="zh-TW" dirty="0" smtClean="0"/>
              <a:t>6.5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23" y="2262139"/>
            <a:ext cx="3742295" cy="40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圓角輸入</a:t>
            </a:r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068" y="1825625"/>
            <a:ext cx="34558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8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062162"/>
            <a:ext cx="3695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3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向後拉伸至衣服中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023004"/>
            <a:ext cx="3882916" cy="44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3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合併中的相交功能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8998" y="3173094"/>
            <a:ext cx="1076325" cy="485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046" y="2753994"/>
            <a:ext cx="333375" cy="419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84" y="2329041"/>
            <a:ext cx="3322747" cy="40904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252795" y="3173094"/>
            <a:ext cx="517281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87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口袋完成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066" y="2800677"/>
            <a:ext cx="2714789" cy="26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24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將衣服移到身體上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719" y="1922494"/>
            <a:ext cx="3796228" cy="45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3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直線，曲線，畫嘴巴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02" y="3340571"/>
            <a:ext cx="2889421" cy="23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2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將嘴巴移動到位子上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7809" y="1825625"/>
            <a:ext cx="35563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31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向後拉伸切出嘴巴圖案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971" y="1825625"/>
            <a:ext cx="37720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8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628" y="1825625"/>
            <a:ext cx="39087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4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移動口袋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287" y="2543969"/>
            <a:ext cx="2257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7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底</a:t>
            </a:r>
            <a:r>
              <a:rPr lang="zh-TW" altLang="en-US" dirty="0"/>
              <a:t>部</a:t>
            </a:r>
            <a:r>
              <a:rPr lang="zh-TW" altLang="en-US" dirty="0" smtClean="0"/>
              <a:t>圓角輸入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341" y="1825625"/>
            <a:ext cx="3465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8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159" y="2340823"/>
            <a:ext cx="32670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3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1724" y="42278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先做一條穿過圓心的直線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可以長一點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1084" y="2231188"/>
            <a:ext cx="2883630" cy="40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54" y="2413689"/>
            <a:ext cx="4533900" cy="381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在直線的一側，畫出大圓直徑</a:t>
            </a:r>
            <a:r>
              <a:rPr lang="en-US" altLang="zh-TW" dirty="0" smtClean="0"/>
              <a:t>20mm </a:t>
            </a:r>
            <a:r>
              <a:rPr lang="zh-TW" altLang="en-US" dirty="0" smtClean="0"/>
              <a:t>小圓直徑</a:t>
            </a:r>
            <a:r>
              <a:rPr lang="en-US" altLang="zh-TW" dirty="0" smtClean="0"/>
              <a:t>15mm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530810" y="4409305"/>
            <a:ext cx="224893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102443" y="4193059"/>
            <a:ext cx="3089188" cy="82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363347" y="3767782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20mm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363347" y="4490307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0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眼白</a:t>
            </a:r>
            <a:r>
              <a:rPr lang="en-US" altLang="zh-TW" dirty="0" smtClean="0"/>
              <a:t>-</a:t>
            </a:r>
            <a:r>
              <a:rPr lang="zh-TW" altLang="en-US" dirty="0" smtClean="0"/>
              <a:t>中間圓拉伸</a:t>
            </a:r>
            <a:r>
              <a:rPr lang="en-US" altLang="zh-TW" dirty="0" smtClean="0"/>
              <a:t>6mm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2376487"/>
            <a:ext cx="4086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277</Words>
  <Application>Microsoft Office PowerPoint</Application>
  <PresentationFormat>寬螢幕</PresentationFormat>
  <Paragraphs>53</Paragraphs>
  <Slides>60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草圖圓直徑45mm</vt:lpstr>
      <vt:lpstr>向上拉伸60mm</vt:lpstr>
      <vt:lpstr>圓角輸入18</vt:lpstr>
      <vt:lpstr>底部圓角輸入5</vt:lpstr>
      <vt:lpstr>先做一條穿過圓心的直線(可以長一點)</vt:lpstr>
      <vt:lpstr>在直線的一側，畫出大圓直徑20mm 小圓直徑15mm</vt:lpstr>
      <vt:lpstr>眼白-中間圓拉伸6mm</vt:lpstr>
      <vt:lpstr>眼白-圓角輸入3.5</vt:lpstr>
      <vt:lpstr>外圈圓向上拉伸8mm</vt:lpstr>
      <vt:lpstr>眼球-大圈直徑6mm 小圈直徑2mm</vt:lpstr>
      <vt:lpstr>向上拉伸3mm</vt:lpstr>
      <vt:lpstr>將眼球移到眼睛上</vt:lpstr>
      <vt:lpstr>利用中間的直線鏡像，複製出另一個眼睛</vt:lpstr>
      <vt:lpstr>左右各向中線移動1mm</vt:lpstr>
      <vt:lpstr>草圖圓向上移動37mm</vt:lpstr>
      <vt:lpstr>畫出草圖方形長10mm寬3mm</vt:lpstr>
      <vt:lpstr>轉90度，將長方形移到眼草圖圓旁邊</vt:lpstr>
      <vt:lpstr>大約對齊長方形中點</vt:lpstr>
      <vt:lpstr>掃略</vt:lpstr>
      <vt:lpstr>點及長方形和草圖圓</vt:lpstr>
      <vt:lpstr>草圖長方形 長40mm 寬10mm</vt:lpstr>
      <vt:lpstr>旋轉90度</vt:lpstr>
      <vt:lpstr>向後拉伸切齊</vt:lpstr>
      <vt:lpstr>將眼睛群組，才不會少拉物件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草圖圓向下移動-18mm</vt:lpstr>
      <vt:lpstr>複製一個身體，草圖圓也要一起複製唷</vt:lpstr>
      <vt:lpstr>拉伸向上將上方切除</vt:lpstr>
      <vt:lpstr>在旁邊畫一個長方形 長30mm 寬10mm</vt:lpstr>
      <vt:lpstr>旋轉90度</vt:lpstr>
      <vt:lpstr>PowerPoint 簡報</vt:lpstr>
      <vt:lpstr>拉伸向旁邊切穿，過山洞</vt:lpstr>
      <vt:lpstr>放大</vt:lpstr>
      <vt:lpstr>放大輸入1.05</vt:lpstr>
      <vt:lpstr>再複製一個衣服</vt:lpstr>
      <vt:lpstr>草圖長方形長15mm 寬10mm</vt:lpstr>
      <vt:lpstr>向上拉伸10mm</vt:lpstr>
      <vt:lpstr>圓角輸入6.5</vt:lpstr>
      <vt:lpstr>旋轉90度</vt:lpstr>
      <vt:lpstr>向後拉伸至衣服中</vt:lpstr>
      <vt:lpstr>合併中的相交功能</vt:lpstr>
      <vt:lpstr>口袋完成</vt:lpstr>
      <vt:lpstr>將衣服移到身體上</vt:lpstr>
      <vt:lpstr>直線，曲線，畫嘴巴</vt:lpstr>
      <vt:lpstr>將嘴巴移動到位子上</vt:lpstr>
      <vt:lpstr>向後拉伸切出嘴巴圖案</vt:lpstr>
      <vt:lpstr>PowerPoint 簡報</vt:lpstr>
      <vt:lpstr>移動口袋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Hui-Ju</dc:creator>
  <cp:lastModifiedBy>user</cp:lastModifiedBy>
  <cp:revision>60</cp:revision>
  <dcterms:created xsi:type="dcterms:W3CDTF">2016-12-11T17:41:18Z</dcterms:created>
  <dcterms:modified xsi:type="dcterms:W3CDTF">2016-12-12T04:28:18Z</dcterms:modified>
</cp:coreProperties>
</file>