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452" r:id="rId2"/>
    <p:sldId id="453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64" r:id="rId12"/>
    <p:sldId id="462" r:id="rId13"/>
    <p:sldId id="46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C61E5-4825-4E3B-8F27-D678E1CB0AC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641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230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223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018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8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381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749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89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7840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476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8757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42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1000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二、我的夢想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652120" y="620688"/>
            <a:ext cx="252028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每個人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年紀多大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，在自己母親的心目中，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是寶貝。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59632" y="620688"/>
            <a:ext cx="3672407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不論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是艷陽高照的馬路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、滂沱大雨的河堤道路，或是濃霧瀰漫的崎嶇山路，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有他騎著單車勤練體能的影子。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7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類疊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7944" y="620688"/>
            <a:ext cx="31323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275856" y="548680"/>
            <a:ext cx="396044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他們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看到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賣棉花糖的流動攤販，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看到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收垃圾的清潔婦人，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看到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在田間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趕著水牛的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老農夫</a:t>
            </a:r>
            <a:r>
              <a:rPr lang="en-US" altLang="zh-TW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… …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3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設問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7944" y="620688"/>
            <a:ext cx="31323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4788024" y="548680"/>
            <a:ext cx="1656184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這真的是一個十九歲女孩拍攝的嗎？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2843808" y="620688"/>
            <a:ext cx="1656184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是什麼原因，讓她開始拍攝這些人物？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971600" y="620688"/>
            <a:ext cx="1656184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你是天才嗎？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3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build="p"/>
      <p:bldP spid="9" grpId="0" build="p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引用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7944" y="620688"/>
            <a:ext cx="31323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4932040" y="548680"/>
            <a:ext cx="2304256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「願要大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、志要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堅、心要細、氣要柔」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是我的座右銘。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3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660232" y="836711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烈日當空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菜市場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 smtClean="0">
                <a:solidFill>
                  <a:srgbClr val="0000FF"/>
                </a:solidFill>
              </a:rPr>
              <a:t>短語練習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932040" y="836712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艷陽高照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操場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987824" y="836712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smtClean="0">
                <a:solidFill>
                  <a:srgbClr val="FF0000"/>
                </a:solidFill>
              </a:rPr>
              <a:t>人聲鼎沸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夜市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75656" y="836712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濃霧瀰漫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山路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18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9" grpId="0"/>
      <p:bldP spid="1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580112" y="836711"/>
            <a:ext cx="2376264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許多人都曾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瀏覽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過這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一張張純樸真實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臉龐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 smtClean="0">
                <a:solidFill>
                  <a:srgbClr val="0000FF"/>
                </a:solidFill>
              </a:rPr>
              <a:t>短句練習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915816" y="836712"/>
            <a:ext cx="2376264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許多人都曾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背誦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過這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一首首優美動人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詩詞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95536" y="836711"/>
            <a:ext cx="2376264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許多人都曾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流連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過這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一條條充滿回憶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校園步道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572000" y="476672"/>
            <a:ext cx="3096344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上課前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，我會先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瀏覽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一下課文的內容，並寫下自己的問題與心得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瀏覽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5536" y="476672"/>
            <a:ext cx="3744416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當我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瀏覽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小學生活的照片時，一張張照片都觸動著往日的回憶，童年趣事彷彿歷歷在目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1043608" y="752346"/>
            <a:ext cx="5616624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叔叔公司在去年底時發生財務的危機，面臨倒閉的命運，所幸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天無絕人之路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，一筆國外的巨額訂單及時出現，讓叔叔過個好年。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2320" y="1292369"/>
            <a:ext cx="1225550" cy="460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天無絕人之路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1619672" y="752345"/>
            <a:ext cx="5616624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雖然五年級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的大</a:t>
            </a:r>
            <a:r>
              <a:rPr lang="zh-TW" altLang="en-US" sz="4800" b="1" dirty="0">
                <a:solidFill>
                  <a:srgbClr val="0000FF"/>
                </a:solidFill>
              </a:rPr>
              <a:t>隊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接力比賽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，我們未能晉級，但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天無絕人之路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，這學期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的樂樂棒球比賽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，大家一定要好好練習，全力以赴。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620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3707904" y="858395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並列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220072" y="692150"/>
            <a:ext cx="2880319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我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天才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也不是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幸運兒，我只是一個來自流動攤販家庭的孩子。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21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16016" y="692150"/>
            <a:ext cx="374441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我認為幸福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擁有榮華富貴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也不是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功成名就，而是能夠好好享受平日生活中的點點滴滴與美好事物。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692149"/>
            <a:ext cx="410445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那位西裝畢挺的男士，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學校的主任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也不是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某個公司的老闆，他其實只是一位信口雌黃、到處招搖撞騙的人。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8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2411760" y="692416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條件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427984" y="692150"/>
            <a:ext cx="3672407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不論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是烈日當空的菜市場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、臭味混雜的黃昏市場，或是街頭的暈黃路燈下，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有我低頭看書的影子。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43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3597</TotalTime>
  <Words>430</Words>
  <Application>Microsoft Office PowerPoint</Application>
  <PresentationFormat>如螢幕大小 (4:3)</PresentationFormat>
  <Paragraphs>46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新細明體</vt:lpstr>
      <vt:lpstr>Calibri</vt:lpstr>
      <vt:lpstr>Times New Roman</vt:lpstr>
      <vt:lpstr>Wingdings</vt:lpstr>
      <vt:lpstr>gwall</vt:lpstr>
      <vt:lpstr>二、我的夢想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747</cp:revision>
  <cp:lastPrinted>1601-01-01T00:00:00Z</cp:lastPrinted>
  <dcterms:created xsi:type="dcterms:W3CDTF">2005-09-11T13:17:35Z</dcterms:created>
  <dcterms:modified xsi:type="dcterms:W3CDTF">2017-02-21T08:43:19Z</dcterms:modified>
</cp:coreProperties>
</file>