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5"/>
  </p:notesMasterIdLst>
  <p:sldIdLst>
    <p:sldId id="452" r:id="rId2"/>
    <p:sldId id="453" r:id="rId3"/>
    <p:sldId id="454" r:id="rId4"/>
    <p:sldId id="455" r:id="rId5"/>
    <p:sldId id="456" r:id="rId6"/>
    <p:sldId id="457" r:id="rId7"/>
    <p:sldId id="458" r:id="rId8"/>
    <p:sldId id="459" r:id="rId9"/>
    <p:sldId id="460" r:id="rId10"/>
    <p:sldId id="461" r:id="rId11"/>
    <p:sldId id="464" r:id="rId12"/>
    <p:sldId id="462" r:id="rId13"/>
    <p:sldId id="463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9933"/>
    <a:srgbClr val="F1FA3A"/>
    <a:srgbClr val="CCCC00"/>
    <a:srgbClr val="FF99CC"/>
    <a:srgbClr val="FFFF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72" autoAdjust="0"/>
    <p:restoredTop sz="94516" autoAdjust="0"/>
  </p:normalViewPr>
  <p:slideViewPr>
    <p:cSldViewPr>
      <p:cViewPr varScale="1">
        <p:scale>
          <a:sx n="74" d="100"/>
          <a:sy n="74" d="100"/>
        </p:scale>
        <p:origin x="50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25641-BE3C-46CC-B724-F8AC9360464F}" type="datetimeFigureOut">
              <a:rPr lang="zh-TW" altLang="en-US" smtClean="0"/>
              <a:pPr/>
              <a:t>2017/2/21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985C76-6DA7-448E-B8D8-E519146278B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4196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6C61E5-4825-4E3B-8F27-D678E1CB0ACD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5641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2308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92234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60187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2862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6381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7749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78914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78405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84768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87571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4421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1000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53ED-9016-455F-AB71-65C5C83E1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2B5D-1892-4452-85E5-8D015F7239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EC52-9DBC-4E34-877E-A73871EE04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2D39-DA49-4806-9CC4-90F59046A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B8E0-CBE8-4750-9ADD-17DD1B73C3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EA9C-4EDA-40E9-8501-1A78C562D5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E1B41-938F-4B35-BA9C-D9C4AE1321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F7012-C3B9-4F45-90A4-39893E60D0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3160-4E24-4DBD-BF3F-A6392CA067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8FE7-F7A5-4B77-95AF-DD8E26611F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DDA7-BF5B-4825-9DE4-3C2D28AFED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FA6E8C-9AC0-4DAC-9803-4578BE688C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3132138" y="692695"/>
            <a:ext cx="2028825" cy="5616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rgbClr val="0000FF"/>
                </a:solidFill>
              </a:rPr>
              <a:t>二、我的夢想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652120" y="620688"/>
            <a:ext cx="2520280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每個人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不論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年紀多大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，在自己母親的心目中，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都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是寶貝。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259632" y="620688"/>
            <a:ext cx="3672407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不論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是艷陽高照的馬路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、滂沱大雨的河堤道路，或是濃霧瀰漫的崎嶇山路，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都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有他騎著單車勤練體能的影子。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278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812360" y="1052512"/>
            <a:ext cx="936104" cy="5112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類疊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  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067944" y="620688"/>
            <a:ext cx="3132348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endParaRPr lang="zh-TW" altLang="en-US" sz="4400" b="1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3275856" y="548680"/>
            <a:ext cx="3960440" cy="575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</a:pP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他們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看到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賣棉花糖的流動攤販，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看到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收垃圾的清潔婦人，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看到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在田間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趕著水牛的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老農夫</a:t>
            </a:r>
            <a:r>
              <a:rPr lang="en-US" altLang="zh-TW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… …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。</a:t>
            </a:r>
            <a:endParaRPr lang="zh-TW" altLang="en-US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537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812360" y="1052512"/>
            <a:ext cx="936104" cy="5112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設問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  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067944" y="620688"/>
            <a:ext cx="3132348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endParaRPr lang="zh-TW" altLang="en-US" sz="4400" b="1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4788024" y="548680"/>
            <a:ext cx="1656184" cy="575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</a:pP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這真的是一個十九歲女孩拍攝的嗎？</a:t>
            </a:r>
            <a:endParaRPr lang="zh-TW" altLang="en-US" sz="4400" b="1" dirty="0">
              <a:solidFill>
                <a:srgbClr val="C00000"/>
              </a:solidFill>
            </a:endParaRPr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2843808" y="620688"/>
            <a:ext cx="1656184" cy="575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</a:pP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是什麼原因，讓她開始拍攝這些人物？</a:t>
            </a:r>
            <a:endParaRPr lang="zh-TW" altLang="en-US" sz="4400" b="1" dirty="0">
              <a:solidFill>
                <a:srgbClr val="C00000"/>
              </a:solidFill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 bwMode="auto">
          <a:xfrm>
            <a:off x="971600" y="620688"/>
            <a:ext cx="1656184" cy="575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</a:pP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你是天才嗎？</a:t>
            </a:r>
            <a:endParaRPr lang="zh-TW" altLang="en-US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537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6" grpId="0" build="p"/>
      <p:bldP spid="9" grpId="0" build="p"/>
      <p:bldP spid="10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812360" y="1052512"/>
            <a:ext cx="936104" cy="5112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引用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  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067944" y="620688"/>
            <a:ext cx="3132348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endParaRPr lang="zh-TW" altLang="en-US" sz="4400" b="1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4932040" y="548680"/>
            <a:ext cx="2304256" cy="575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</a:pP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「願要大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、志要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堅、心要細、氣要柔」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是我的座右銘。</a:t>
            </a:r>
            <a:endParaRPr lang="zh-TW" altLang="en-US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537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6660232" y="836711"/>
            <a:ext cx="1008112" cy="540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烈日當空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菜市場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100391" y="1557338"/>
            <a:ext cx="1008683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000" dirty="0" smtClean="0">
                <a:solidFill>
                  <a:srgbClr val="0000FF"/>
                </a:solidFill>
              </a:rPr>
              <a:t>短語練習</a:t>
            </a:r>
            <a:endParaRPr lang="zh-TW" altLang="en-US" sz="4000" dirty="0">
              <a:solidFill>
                <a:srgbClr val="0000FF"/>
              </a:solidFill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4932040" y="836712"/>
            <a:ext cx="1008112" cy="540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艷陽高照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操場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2987824" y="836712"/>
            <a:ext cx="1008112" cy="540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smtClean="0">
                <a:solidFill>
                  <a:srgbClr val="FF0000"/>
                </a:solidFill>
              </a:rPr>
              <a:t>人聲鼎沸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夜市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475656" y="836712"/>
            <a:ext cx="1008112" cy="540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濃霧瀰漫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山路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184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58" grpId="0"/>
      <p:bldP spid="7" grpId="0"/>
      <p:bldP spid="9" grpId="0"/>
      <p:bldP spid="12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5580112" y="836711"/>
            <a:ext cx="2376264" cy="540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許多人都曾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瀏覽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過這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一張張純樸真實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臉龐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。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100391" y="1557338"/>
            <a:ext cx="1008683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000" dirty="0" smtClean="0">
                <a:solidFill>
                  <a:srgbClr val="0000FF"/>
                </a:solidFill>
              </a:rPr>
              <a:t>短句練習</a:t>
            </a:r>
            <a:endParaRPr lang="zh-TW" altLang="en-US" sz="4000" dirty="0">
              <a:solidFill>
                <a:srgbClr val="0000FF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915816" y="836712"/>
            <a:ext cx="2376264" cy="540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許多人都曾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背誦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過這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一首首優美動人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詩詞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。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395536" y="836711"/>
            <a:ext cx="2376264" cy="540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許多人都曾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流連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過這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一條條充滿回憶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校園步道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。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869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58" grpId="0"/>
      <p:bldP spid="7" grpId="0"/>
      <p:bldP spid="8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4572000" y="476672"/>
            <a:ext cx="3096344" cy="6047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上課前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，我會先</a:t>
            </a:r>
            <a:r>
              <a:rPr lang="zh-TW" altLang="en-US" sz="48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瀏覽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一下課文的內容，並寫下自己的問題與心得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10500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瀏覽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95536" y="476672"/>
            <a:ext cx="3744416" cy="6047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當我</a:t>
            </a:r>
            <a:r>
              <a:rPr lang="zh-TW" altLang="en-US" sz="48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瀏覽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小學生活的照片時，一張張照片都觸動著往日的回憶，童年趣事彷彿歷歷在目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1043608" y="752346"/>
            <a:ext cx="5616624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叔叔公司在去年底時發生財務的危機，面臨倒閉的命運，所幸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天無絕人之路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，一筆國外的巨額訂單及時出現，讓叔叔過個好年。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452320" y="1292369"/>
            <a:ext cx="1225550" cy="4607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天無絕人之路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1619672" y="752345"/>
            <a:ext cx="5616624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雖然五年級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的大</a:t>
            </a:r>
            <a:r>
              <a:rPr lang="zh-TW" altLang="en-US" sz="4800" b="1" dirty="0">
                <a:solidFill>
                  <a:srgbClr val="0000FF"/>
                </a:solidFill>
              </a:rPr>
              <a:t>隊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接力比賽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，我們未能晉級，但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天無絕人之路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，這學期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的樂樂棒球比賽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，大家一定要好好練習，全力以赴。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56203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7" name="Rectangle 5"/>
          <p:cNvSpPr>
            <a:spLocks noChangeArrowheads="1"/>
          </p:cNvSpPr>
          <p:nvPr/>
        </p:nvSpPr>
        <p:spPr bwMode="auto">
          <a:xfrm>
            <a:off x="3707904" y="858395"/>
            <a:ext cx="900113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並列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複句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5220072" y="692150"/>
            <a:ext cx="2880319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我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不是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天才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也不是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幸運兒，我只是一個來自流動攤販家庭的孩子。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100391" y="1557338"/>
            <a:ext cx="1008683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000" b="1" dirty="0" smtClean="0">
                <a:solidFill>
                  <a:srgbClr val="0000FF"/>
                </a:solidFill>
              </a:rPr>
              <a:t>句型練習</a:t>
            </a:r>
            <a:endParaRPr lang="zh-TW" altLang="en-US" sz="4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213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7" grpId="0"/>
      <p:bldP spid="633858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716016" y="692150"/>
            <a:ext cx="3744415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我認為幸福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不是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擁有榮華富貴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也不是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功成名就，而是能夠好好享受平日生活中的點點滴滴與美好事物。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1520" y="692149"/>
            <a:ext cx="4104455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那位西裝畢挺的男士，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不是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學校的主任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也不是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某個公司的老闆，他其實只是一位信口雌黃、到處招搖撞騙的人。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286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7" name="Rectangle 5"/>
          <p:cNvSpPr>
            <a:spLocks noChangeArrowheads="1"/>
          </p:cNvSpPr>
          <p:nvPr/>
        </p:nvSpPr>
        <p:spPr bwMode="auto">
          <a:xfrm>
            <a:off x="2411760" y="692416"/>
            <a:ext cx="900113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條件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複句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4427984" y="692150"/>
            <a:ext cx="3672407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不論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是烈日當空的菜市場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、臭味混雜的黃昏市場，或是街頭的暈黃路燈下，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都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有我低頭看書的影子。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436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7" grpId="0"/>
      <p:bldP spid="633858" grpId="0"/>
    </p:bldLst>
  </p:timing>
</p:sld>
</file>

<file path=ppt/theme/theme1.xml><?xml version="1.0" encoding="utf-8"?>
<a:theme xmlns:a="http://schemas.openxmlformats.org/drawingml/2006/main" name="gwall">
  <a:themeElements>
    <a:clrScheme name="gwal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w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gwa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wa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GWALL</Template>
  <TotalTime>3597</TotalTime>
  <Words>430</Words>
  <Application>Microsoft Office PowerPoint</Application>
  <PresentationFormat>如螢幕大小 (4:3)</PresentationFormat>
  <Paragraphs>46</Paragraphs>
  <Slides>13</Slides>
  <Notes>13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8" baseType="lpstr">
      <vt:lpstr>新細明體</vt:lpstr>
      <vt:lpstr>Calibri</vt:lpstr>
      <vt:lpstr>Times New Roman</vt:lpstr>
      <vt:lpstr>Wingdings</vt:lpstr>
      <vt:lpstr>gwall</vt:lpstr>
      <vt:lpstr>二、我的夢想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mychat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三、智救養馬人</dc:title>
  <dc:creator>SuperXP</dc:creator>
  <cp:lastModifiedBy>Teacher</cp:lastModifiedBy>
  <cp:revision>747</cp:revision>
  <cp:lastPrinted>1601-01-01T00:00:00Z</cp:lastPrinted>
  <dcterms:created xsi:type="dcterms:W3CDTF">2005-09-11T13:17:35Z</dcterms:created>
  <dcterms:modified xsi:type="dcterms:W3CDTF">2017-02-21T08:43:19Z</dcterms:modified>
</cp:coreProperties>
</file>