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76" r:id="rId6"/>
    <p:sldId id="279" r:id="rId7"/>
    <p:sldId id="282" r:id="rId8"/>
    <p:sldId id="277" r:id="rId9"/>
    <p:sldId id="278" r:id="rId10"/>
    <p:sldId id="280" r:id="rId11"/>
    <p:sldId id="281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3AE4045-B850-4424-91BD-265B71B5BDE1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32F08D-48C4-4AF4-B7A4-36029E2C52F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90656" cy="3024336"/>
          </a:xfrm>
        </p:spPr>
        <p:txBody>
          <a:bodyPr>
            <a:normAutofit/>
          </a:bodyPr>
          <a:lstStyle/>
          <a:p>
            <a:r>
              <a:rPr lang="en-US" altLang="zh-TW" sz="5500" dirty="0" smtClean="0"/>
              <a:t>104</a:t>
            </a:r>
            <a:r>
              <a:rPr lang="zh-TW" altLang="en-US" sz="5500" dirty="0" smtClean="0"/>
              <a:t>學年度下學期</a:t>
            </a:r>
            <a:r>
              <a:rPr lang="en-US" altLang="zh-TW" sz="5500" dirty="0" smtClean="0"/>
              <a:t/>
            </a:r>
            <a:br>
              <a:rPr lang="en-US" altLang="zh-TW" sz="5500" dirty="0" smtClean="0"/>
            </a:br>
            <a:r>
              <a:rPr lang="zh-TW" altLang="en-US" sz="5500" dirty="0" smtClean="0"/>
              <a:t>特殊需求課程</a:t>
            </a:r>
            <a:r>
              <a:rPr lang="en-US" altLang="zh-TW" sz="5500" dirty="0" smtClean="0"/>
              <a:t/>
            </a:r>
            <a:br>
              <a:rPr lang="en-US" altLang="zh-TW" sz="5500" dirty="0" smtClean="0"/>
            </a:br>
            <a:r>
              <a:rPr lang="en-US" altLang="zh-TW" sz="5500" dirty="0" smtClean="0"/>
              <a:t>&lt;</a:t>
            </a:r>
            <a:r>
              <a:rPr lang="zh-TW" altLang="en-US" sz="5500" dirty="0" smtClean="0"/>
              <a:t>培養正確互動技巧</a:t>
            </a:r>
            <a:r>
              <a:rPr lang="en-US" altLang="zh-TW" sz="5500" dirty="0" smtClean="0"/>
              <a:t>&gt;</a:t>
            </a:r>
            <a:endParaRPr lang="zh-TW" altLang="en-US" sz="55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809103"/>
          </a:xfrm>
        </p:spPr>
        <p:txBody>
          <a:bodyPr>
            <a:normAutofit/>
          </a:bodyPr>
          <a:lstStyle/>
          <a:p>
            <a:r>
              <a:rPr lang="en-US" altLang="zh-TW" sz="3500" dirty="0" smtClean="0"/>
              <a:t>105</a:t>
            </a:r>
            <a:r>
              <a:rPr lang="zh-TW" altLang="en-US" sz="3500" dirty="0" smtClean="0"/>
              <a:t>年</a:t>
            </a:r>
            <a:r>
              <a:rPr lang="en-US" altLang="zh-TW" sz="3500" dirty="0" smtClean="0"/>
              <a:t>3</a:t>
            </a:r>
            <a:r>
              <a:rPr lang="zh-TW" altLang="en-US" sz="3500" dirty="0" smtClean="0"/>
              <a:t>月</a:t>
            </a:r>
            <a:r>
              <a:rPr lang="en-US" altLang="zh-TW" sz="3500" dirty="0" smtClean="0"/>
              <a:t>7</a:t>
            </a:r>
            <a:r>
              <a:rPr lang="zh-TW" altLang="en-US" sz="3500" dirty="0" smtClean="0"/>
              <a:t>日</a:t>
            </a:r>
            <a:r>
              <a:rPr lang="en-US" altLang="zh-TW" sz="3500" dirty="0" smtClean="0"/>
              <a:t>-3</a:t>
            </a:r>
            <a:r>
              <a:rPr lang="zh-TW" altLang="en-US" sz="3500" dirty="0" smtClean="0"/>
              <a:t>月</a:t>
            </a:r>
            <a:r>
              <a:rPr lang="en-US" altLang="zh-TW" sz="3500" dirty="0" smtClean="0"/>
              <a:t>25</a:t>
            </a:r>
            <a:r>
              <a:rPr lang="zh-TW" altLang="en-US" sz="3500" dirty="0" smtClean="0"/>
              <a:t>日</a:t>
            </a:r>
            <a:endParaRPr lang="zh-TW" altLang="en-US" sz="3500" dirty="0"/>
          </a:p>
        </p:txBody>
      </p:sp>
    </p:spTree>
    <p:extLst>
      <p:ext uri="{BB962C8B-B14F-4D97-AF65-F5344CB8AC3E}">
        <p14:creationId xmlns:p14="http://schemas.microsoft.com/office/powerpoint/2010/main" val="32424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Autofit/>
          </a:bodyPr>
          <a:lstStyle/>
          <a:p>
            <a:r>
              <a:rPr lang="zh-TW" altLang="en-US" sz="5400" dirty="0" smtClean="0"/>
              <a:t>我也想要玩他手上的玩具時，我可以</a:t>
            </a:r>
            <a:r>
              <a:rPr lang="en-US" altLang="zh-TW" sz="5400" dirty="0" smtClean="0"/>
              <a:t>…</a:t>
            </a:r>
          </a:p>
          <a:p>
            <a:r>
              <a:rPr lang="en-US" altLang="zh-TW" sz="5400" dirty="0" smtClean="0"/>
              <a:t>1.</a:t>
            </a:r>
            <a:r>
              <a:rPr lang="zh-TW" altLang="en-US" sz="5400" dirty="0" smtClean="0"/>
              <a:t>表達  </a:t>
            </a:r>
            <a:r>
              <a:rPr lang="en-US" altLang="zh-TW" sz="5400" dirty="0" smtClean="0"/>
              <a:t>2.</a:t>
            </a:r>
            <a:r>
              <a:rPr lang="zh-TW" altLang="en-US" sz="5400" dirty="0" smtClean="0"/>
              <a:t>等待  </a:t>
            </a:r>
            <a:r>
              <a:rPr lang="en-US" altLang="zh-TW" sz="5400" dirty="0" smtClean="0"/>
              <a:t>3.</a:t>
            </a:r>
            <a:r>
              <a:rPr lang="zh-TW" altLang="en-US" sz="5400" dirty="0" smtClean="0"/>
              <a:t>輪流</a:t>
            </a:r>
            <a:endParaRPr lang="en-US" altLang="zh-TW" sz="5400" dirty="0" smtClean="0"/>
          </a:p>
          <a:p>
            <a:r>
              <a:rPr lang="en-US" altLang="zh-TW" sz="5400" dirty="0" smtClean="0"/>
              <a:t>4.</a:t>
            </a:r>
            <a:r>
              <a:rPr lang="zh-TW" altLang="en-US" sz="5400" dirty="0" smtClean="0"/>
              <a:t>猜拳 </a:t>
            </a:r>
            <a:r>
              <a:rPr lang="en-US" altLang="zh-TW" sz="5400" dirty="0" smtClean="0"/>
              <a:t>5.</a:t>
            </a:r>
            <a:r>
              <a:rPr lang="zh-TW" altLang="en-US" sz="5400" dirty="0" smtClean="0"/>
              <a:t>交換  </a:t>
            </a:r>
            <a:r>
              <a:rPr lang="en-US" altLang="zh-TW" sz="5400" dirty="0" err="1" smtClean="0"/>
              <a:t>6.OOO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07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Autofit/>
          </a:bodyPr>
          <a:lstStyle/>
          <a:p>
            <a:r>
              <a:rPr lang="zh-TW" altLang="en-US" sz="5400" dirty="0" smtClean="0"/>
              <a:t>我也想要和</a:t>
            </a:r>
            <a:r>
              <a:rPr lang="en-US" altLang="zh-TW" sz="5400" dirty="0" err="1" smtClean="0"/>
              <a:t>OOO</a:t>
            </a:r>
            <a:r>
              <a:rPr lang="zh-TW" altLang="en-US" sz="5400" dirty="0" smtClean="0"/>
              <a:t>同一組時，我可以</a:t>
            </a:r>
            <a:r>
              <a:rPr lang="en-US" altLang="zh-TW" sz="5400" dirty="0" smtClean="0"/>
              <a:t>…</a:t>
            </a:r>
          </a:p>
          <a:p>
            <a:r>
              <a:rPr lang="en-US" altLang="zh-TW" sz="5400" dirty="0" smtClean="0"/>
              <a:t>1.</a:t>
            </a:r>
            <a:r>
              <a:rPr lang="zh-TW" altLang="en-US" sz="5400" dirty="0" smtClean="0"/>
              <a:t>表達  </a:t>
            </a:r>
            <a:r>
              <a:rPr lang="en-US" altLang="zh-TW" sz="5400" dirty="0" smtClean="0"/>
              <a:t>2.</a:t>
            </a:r>
            <a:r>
              <a:rPr lang="zh-TW" altLang="en-US" sz="5400" dirty="0" smtClean="0"/>
              <a:t>等待  </a:t>
            </a:r>
            <a:r>
              <a:rPr lang="en-US" altLang="zh-TW" sz="5400" dirty="0" smtClean="0"/>
              <a:t>3.</a:t>
            </a:r>
            <a:r>
              <a:rPr lang="zh-TW" altLang="en-US" sz="5400" dirty="0" smtClean="0"/>
              <a:t>換組</a:t>
            </a:r>
            <a:endParaRPr lang="en-US" altLang="zh-TW" sz="5400" dirty="0" smtClean="0"/>
          </a:p>
          <a:p>
            <a:r>
              <a:rPr lang="en-US" altLang="zh-TW" sz="5400" dirty="0" smtClean="0"/>
              <a:t>4.</a:t>
            </a:r>
            <a:r>
              <a:rPr lang="zh-TW" altLang="en-US" sz="5400" dirty="0" smtClean="0"/>
              <a:t>猜拳 </a:t>
            </a:r>
            <a:r>
              <a:rPr lang="en-US" altLang="zh-TW" sz="5400" dirty="0" smtClean="0"/>
              <a:t>5.</a:t>
            </a:r>
            <a:r>
              <a:rPr lang="zh-TW" altLang="en-US" sz="5400" dirty="0" smtClean="0"/>
              <a:t>交換  </a:t>
            </a:r>
            <a:r>
              <a:rPr lang="en-US" altLang="zh-TW" sz="5400" dirty="0" smtClean="0"/>
              <a:t>6.</a:t>
            </a:r>
            <a:r>
              <a:rPr lang="zh-TW" altLang="en-US" sz="5400" dirty="0" smtClean="0"/>
              <a:t>自己組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12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你</a:t>
            </a:r>
            <a:r>
              <a:rPr lang="zh-TW" altLang="en-US" sz="5400" dirty="0" smtClean="0">
                <a:solidFill>
                  <a:srgbClr val="FF0000"/>
                </a:solidFill>
              </a:rPr>
              <a:t>的</a:t>
            </a:r>
            <a:r>
              <a:rPr lang="en-US" altLang="zh-TW" sz="5400" dirty="0" err="1" smtClean="0">
                <a:solidFill>
                  <a:srgbClr val="FF0000"/>
                </a:solidFill>
              </a:rPr>
              <a:t>OO</a:t>
            </a:r>
            <a:r>
              <a:rPr lang="zh-TW" altLang="en-US" sz="5400" dirty="0" smtClean="0">
                <a:solidFill>
                  <a:srgbClr val="FF0000"/>
                </a:solidFill>
              </a:rPr>
              <a:t>受傷</a:t>
            </a:r>
            <a:r>
              <a:rPr lang="zh-TW" altLang="en-US" sz="5400" dirty="0">
                <a:solidFill>
                  <a:srgbClr val="FF0000"/>
                </a:solidFill>
              </a:rPr>
              <a:t>了我陪你去</a:t>
            </a:r>
            <a:r>
              <a:rPr lang="zh-TW" altLang="en-US" sz="5400" dirty="0" smtClean="0">
                <a:solidFill>
                  <a:srgbClr val="FF0000"/>
                </a:solidFill>
              </a:rPr>
              <a:t>保健室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</a:rPr>
              <a:t>你</a:t>
            </a:r>
            <a:r>
              <a:rPr lang="zh-TW" altLang="en-US" sz="5400" dirty="0">
                <a:solidFill>
                  <a:srgbClr val="FF0000"/>
                </a:solidFill>
              </a:rPr>
              <a:t>生病了，要好好</a:t>
            </a:r>
            <a:r>
              <a:rPr lang="zh-TW" altLang="en-US" sz="5400" dirty="0" smtClean="0">
                <a:solidFill>
                  <a:srgbClr val="FF0000"/>
                </a:solidFill>
              </a:rPr>
              <a:t>休息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3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老師，</a:t>
            </a:r>
            <a:r>
              <a:rPr lang="en-US" altLang="zh-TW" sz="5400" dirty="0" err="1">
                <a:solidFill>
                  <a:srgbClr val="FF0000"/>
                </a:solidFill>
              </a:rPr>
              <a:t>OOO</a:t>
            </a:r>
            <a:r>
              <a:rPr lang="zh-TW" altLang="en-US" sz="5400" dirty="0">
                <a:solidFill>
                  <a:srgbClr val="FF0000"/>
                </a:solidFill>
              </a:rPr>
              <a:t>手受傷</a:t>
            </a:r>
            <a:r>
              <a:rPr lang="zh-TW" altLang="en-US" sz="5400" dirty="0" smtClean="0">
                <a:solidFill>
                  <a:srgbClr val="FF0000"/>
                </a:solidFill>
              </a:rPr>
              <a:t>了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r>
              <a:rPr lang="zh-TW" altLang="en-US" sz="5400" dirty="0">
                <a:solidFill>
                  <a:srgbClr val="FF0000"/>
                </a:solidFill>
              </a:rPr>
              <a:t>老師，</a:t>
            </a:r>
            <a:r>
              <a:rPr lang="en-US" altLang="zh-TW" sz="5400" dirty="0" err="1">
                <a:solidFill>
                  <a:srgbClr val="FF0000"/>
                </a:solidFill>
              </a:rPr>
              <a:t>OOO</a:t>
            </a:r>
            <a:r>
              <a:rPr lang="zh-TW" altLang="en-US" sz="5400" dirty="0" smtClean="0">
                <a:solidFill>
                  <a:srgbClr val="FF0000"/>
                </a:solidFill>
              </a:rPr>
              <a:t>腳</a:t>
            </a:r>
            <a:r>
              <a:rPr lang="zh-TW" altLang="en-US" sz="5400" dirty="0">
                <a:solidFill>
                  <a:srgbClr val="FF0000"/>
                </a:solidFill>
              </a:rPr>
              <a:t>流血</a:t>
            </a:r>
            <a:r>
              <a:rPr lang="zh-TW" altLang="en-US" sz="5400" dirty="0" smtClean="0">
                <a:solidFill>
                  <a:srgbClr val="FF0000"/>
                </a:solidFill>
              </a:rPr>
              <a:t>了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r>
              <a:rPr lang="zh-TW" altLang="en-US" sz="5400" dirty="0">
                <a:solidFill>
                  <a:srgbClr val="FF0000"/>
                </a:solidFill>
              </a:rPr>
              <a:t>老師， </a:t>
            </a:r>
            <a:r>
              <a:rPr lang="en-US" altLang="zh-TW" sz="5400" dirty="0" err="1" smtClean="0">
                <a:solidFill>
                  <a:srgbClr val="FF0000"/>
                </a:solidFill>
              </a:rPr>
              <a:t>OOO</a:t>
            </a:r>
            <a:r>
              <a:rPr lang="zh-TW" altLang="en-US" sz="5400" dirty="0">
                <a:solidFill>
                  <a:srgbClr val="FF0000"/>
                </a:solidFill>
              </a:rPr>
              <a:t>跌倒了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38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90656" cy="3024336"/>
          </a:xfrm>
        </p:spPr>
        <p:txBody>
          <a:bodyPr>
            <a:normAutofit/>
          </a:bodyPr>
          <a:lstStyle/>
          <a:p>
            <a:r>
              <a:rPr lang="en-US" altLang="zh-TW" sz="5500" dirty="0" smtClean="0"/>
              <a:t>104</a:t>
            </a:r>
            <a:r>
              <a:rPr lang="zh-TW" altLang="en-US" sz="5500" dirty="0" smtClean="0"/>
              <a:t>學年度下學期</a:t>
            </a:r>
            <a:r>
              <a:rPr lang="en-US" altLang="zh-TW" sz="5500" dirty="0" smtClean="0"/>
              <a:t/>
            </a:r>
            <a:br>
              <a:rPr lang="en-US" altLang="zh-TW" sz="5500" dirty="0" smtClean="0"/>
            </a:br>
            <a:r>
              <a:rPr lang="zh-TW" altLang="en-US" sz="5500" dirty="0" smtClean="0"/>
              <a:t>特殊需求課程</a:t>
            </a:r>
            <a:r>
              <a:rPr lang="en-US" altLang="zh-TW" sz="5500" dirty="0" smtClean="0"/>
              <a:t/>
            </a:r>
            <a:br>
              <a:rPr lang="en-US" altLang="zh-TW" sz="5500" dirty="0" smtClean="0"/>
            </a:br>
            <a:r>
              <a:rPr lang="en-US" altLang="zh-TW" sz="5500" dirty="0" smtClean="0"/>
              <a:t>&lt;</a:t>
            </a:r>
            <a:r>
              <a:rPr lang="zh-TW" altLang="en-US" sz="5500" dirty="0" smtClean="0"/>
              <a:t>處理衝突技巧</a:t>
            </a:r>
            <a:r>
              <a:rPr lang="en-US" altLang="zh-TW" sz="5500" dirty="0" smtClean="0"/>
              <a:t>&gt;</a:t>
            </a:r>
            <a:endParaRPr lang="zh-TW" altLang="en-US" sz="55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809103"/>
          </a:xfrm>
        </p:spPr>
        <p:txBody>
          <a:bodyPr>
            <a:normAutofit/>
          </a:bodyPr>
          <a:lstStyle/>
          <a:p>
            <a:r>
              <a:rPr lang="en-US" altLang="zh-TW" sz="3500" dirty="0" smtClean="0"/>
              <a:t>105</a:t>
            </a:r>
            <a:r>
              <a:rPr lang="zh-TW" altLang="en-US" sz="3500" dirty="0" smtClean="0"/>
              <a:t>年</a:t>
            </a:r>
            <a:r>
              <a:rPr lang="en-US" altLang="zh-TW" sz="3500" dirty="0" smtClean="0"/>
              <a:t>3</a:t>
            </a:r>
            <a:r>
              <a:rPr lang="zh-TW" altLang="en-US" sz="3500" dirty="0" smtClean="0"/>
              <a:t>月</a:t>
            </a:r>
            <a:r>
              <a:rPr lang="en-US" altLang="zh-TW" sz="3500" dirty="0" smtClean="0"/>
              <a:t>28</a:t>
            </a:r>
            <a:r>
              <a:rPr lang="zh-TW" altLang="en-US" sz="3500" dirty="0" smtClean="0"/>
              <a:t>日</a:t>
            </a:r>
            <a:r>
              <a:rPr lang="en-US" altLang="zh-TW" sz="3500" dirty="0" smtClean="0"/>
              <a:t>-4</a:t>
            </a:r>
            <a:r>
              <a:rPr lang="zh-TW" altLang="en-US" sz="3500" dirty="0" smtClean="0"/>
              <a:t>月</a:t>
            </a:r>
            <a:r>
              <a:rPr lang="en-US" altLang="zh-TW" sz="3500" dirty="0" smtClean="0"/>
              <a:t>15</a:t>
            </a:r>
            <a:r>
              <a:rPr lang="zh-TW" altLang="en-US" sz="3500" dirty="0" smtClean="0"/>
              <a:t>日</a:t>
            </a:r>
            <a:endParaRPr lang="zh-TW" altLang="en-US" sz="3500" dirty="0"/>
          </a:p>
        </p:txBody>
      </p:sp>
    </p:spTree>
    <p:extLst>
      <p:ext uri="{BB962C8B-B14F-4D97-AF65-F5344CB8AC3E}">
        <p14:creationId xmlns:p14="http://schemas.microsoft.com/office/powerpoint/2010/main" val="6923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被同學打、罵、拿走物品我可以怎麼做</a:t>
            </a:r>
            <a:r>
              <a:rPr lang="en-US" altLang="zh-TW" sz="5400" dirty="0" smtClean="0"/>
              <a:t>?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09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rmAutofit lnSpcReduction="10000"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</a:rPr>
              <a:t>老師，</a:t>
            </a:r>
            <a:r>
              <a:rPr lang="en-US" altLang="zh-TW" sz="5400" dirty="0" err="1" smtClean="0">
                <a:solidFill>
                  <a:srgbClr val="FF0000"/>
                </a:solidFill>
              </a:rPr>
              <a:t>OOO</a:t>
            </a:r>
            <a:r>
              <a:rPr lang="zh-TW" altLang="en-US" sz="5400" dirty="0" smtClean="0">
                <a:solidFill>
                  <a:srgbClr val="FF0000"/>
                </a:solidFill>
              </a:rPr>
              <a:t>剛剛罵我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r>
              <a:rPr lang="zh-TW" altLang="en-US" sz="5400" dirty="0">
                <a:solidFill>
                  <a:srgbClr val="FF0000"/>
                </a:solidFill>
              </a:rPr>
              <a:t>老師，</a:t>
            </a:r>
            <a:r>
              <a:rPr lang="en-US" altLang="zh-TW" sz="5400" dirty="0" err="1">
                <a:solidFill>
                  <a:srgbClr val="FF0000"/>
                </a:solidFill>
              </a:rPr>
              <a:t>OOO</a:t>
            </a:r>
            <a:r>
              <a:rPr lang="zh-TW" altLang="en-US" sz="5400" dirty="0" smtClean="0">
                <a:solidFill>
                  <a:srgbClr val="FF0000"/>
                </a:solidFill>
              </a:rPr>
              <a:t>剛剛拿我的</a:t>
            </a:r>
            <a:r>
              <a:rPr lang="en-US" altLang="zh-TW" sz="5400" dirty="0" err="1" smtClean="0">
                <a:solidFill>
                  <a:srgbClr val="FF0000"/>
                </a:solidFill>
              </a:rPr>
              <a:t>OOOO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r>
              <a:rPr lang="zh-TW" altLang="en-US" sz="5400" dirty="0">
                <a:solidFill>
                  <a:srgbClr val="FF0000"/>
                </a:solidFill>
              </a:rPr>
              <a:t>老師，</a:t>
            </a:r>
            <a:r>
              <a:rPr lang="en-US" altLang="zh-TW" sz="5400" dirty="0" err="1">
                <a:solidFill>
                  <a:srgbClr val="FF0000"/>
                </a:solidFill>
              </a:rPr>
              <a:t>OOO</a:t>
            </a:r>
            <a:r>
              <a:rPr lang="zh-TW" altLang="en-US" sz="5400" dirty="0" smtClean="0">
                <a:solidFill>
                  <a:srgbClr val="FF0000"/>
                </a:solidFill>
              </a:rPr>
              <a:t>剛剛打我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80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rmAutofit lnSpcReduction="10000"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</a:rPr>
              <a:t>老師，</a:t>
            </a:r>
            <a:r>
              <a:rPr lang="en-US" altLang="zh-TW" sz="5400" dirty="0" err="1" smtClean="0">
                <a:solidFill>
                  <a:srgbClr val="FF0000"/>
                </a:solidFill>
              </a:rPr>
              <a:t>OOO</a:t>
            </a:r>
            <a:r>
              <a:rPr lang="zh-TW" altLang="en-US" sz="5400" dirty="0" smtClean="0">
                <a:solidFill>
                  <a:srgbClr val="FF0000"/>
                </a:solidFill>
              </a:rPr>
              <a:t>對我吐舌頭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r>
              <a:rPr lang="zh-TW" altLang="en-US" sz="5400" dirty="0">
                <a:solidFill>
                  <a:srgbClr val="FF0000"/>
                </a:solidFill>
              </a:rPr>
              <a:t>老師，</a:t>
            </a:r>
            <a:r>
              <a:rPr lang="en-US" altLang="zh-TW" sz="5400" dirty="0" err="1" smtClean="0">
                <a:solidFill>
                  <a:srgbClr val="FF0000"/>
                </a:solidFill>
              </a:rPr>
              <a:t>OOO</a:t>
            </a:r>
            <a:r>
              <a:rPr lang="zh-TW" altLang="en-US" sz="5400" dirty="0">
                <a:solidFill>
                  <a:srgbClr val="FF0000"/>
                </a:solidFill>
              </a:rPr>
              <a:t>剛剛</a:t>
            </a:r>
            <a:r>
              <a:rPr lang="zh-TW" altLang="en-US" sz="5400" dirty="0" smtClean="0">
                <a:solidFill>
                  <a:srgbClr val="FF0000"/>
                </a:solidFill>
              </a:rPr>
              <a:t>推我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</a:rPr>
              <a:t>老師</a:t>
            </a:r>
            <a:r>
              <a:rPr lang="zh-TW" altLang="en-US" sz="5400" dirty="0">
                <a:solidFill>
                  <a:srgbClr val="FF0000"/>
                </a:solidFill>
              </a:rPr>
              <a:t>，</a:t>
            </a:r>
            <a:r>
              <a:rPr lang="en-US" altLang="zh-TW" sz="5400" dirty="0" err="1">
                <a:solidFill>
                  <a:srgbClr val="FF0000"/>
                </a:solidFill>
              </a:rPr>
              <a:t>OOO</a:t>
            </a:r>
            <a:r>
              <a:rPr lang="zh-TW" altLang="en-US" sz="5400" dirty="0" smtClean="0">
                <a:solidFill>
                  <a:srgbClr val="FF0000"/>
                </a:solidFill>
              </a:rPr>
              <a:t>剛剛用</a:t>
            </a:r>
            <a:r>
              <a:rPr lang="en-US" altLang="zh-TW" sz="5400" dirty="0" smtClean="0">
                <a:solidFill>
                  <a:srgbClr val="FF0000"/>
                </a:solidFill>
              </a:rPr>
              <a:t>O</a:t>
            </a:r>
            <a:r>
              <a:rPr lang="zh-TW" altLang="en-US" sz="5400" dirty="0" smtClean="0">
                <a:solidFill>
                  <a:srgbClr val="FF0000"/>
                </a:solidFill>
              </a:rPr>
              <a:t>戳我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40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Autofit/>
          </a:bodyPr>
          <a:lstStyle/>
          <a:p>
            <a:r>
              <a:rPr lang="zh-TW" altLang="en-US" sz="5400" dirty="0" smtClean="0"/>
              <a:t>我很生氣，因為</a:t>
            </a:r>
            <a:r>
              <a:rPr lang="en-US" altLang="zh-TW" sz="5400" dirty="0" err="1" smtClean="0"/>
              <a:t>OOO</a:t>
            </a:r>
            <a:endParaRPr lang="en-US" altLang="zh-TW" sz="5400" dirty="0" smtClean="0"/>
          </a:p>
          <a:p>
            <a:pPr marL="0" indent="0">
              <a:buNone/>
            </a:pPr>
            <a:endParaRPr lang="en-US" altLang="zh-TW" sz="5400" dirty="0" smtClean="0"/>
          </a:p>
          <a:p>
            <a:r>
              <a:rPr lang="zh-TW" altLang="en-US" sz="5400" dirty="0"/>
              <a:t>我</a:t>
            </a:r>
            <a:r>
              <a:rPr lang="zh-TW" altLang="en-US" sz="5400" dirty="0" smtClean="0"/>
              <a:t>很難過，因為</a:t>
            </a:r>
            <a:r>
              <a:rPr lang="en-US" altLang="zh-TW" sz="5400" dirty="0" err="1" smtClean="0"/>
              <a:t>OOO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2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>
            <a:noAutofit/>
          </a:bodyPr>
          <a:lstStyle/>
          <a:p>
            <a:r>
              <a:rPr lang="zh-TW" altLang="en-US" sz="5400" dirty="0" smtClean="0"/>
              <a:t>別人拒絕我加入遊戲，我可以</a:t>
            </a:r>
            <a:r>
              <a:rPr lang="en-US" altLang="zh-TW" sz="5400" dirty="0" smtClean="0"/>
              <a:t>…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仿說句子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427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934</TotalTime>
  <Words>230</Words>
  <Application>Microsoft Office PowerPoint</Application>
  <PresentationFormat>如螢幕大小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波形</vt:lpstr>
      <vt:lpstr>104學年度下學期 特殊需求課程 &lt;培養正確互動技巧&gt;</vt:lpstr>
      <vt:lpstr>仿說句子</vt:lpstr>
      <vt:lpstr>仿說句子</vt:lpstr>
      <vt:lpstr>104學年度下學期 特殊需求課程 &lt;處理衝突技巧&gt;</vt:lpstr>
      <vt:lpstr>仿說句子</vt:lpstr>
      <vt:lpstr>仿說句子</vt:lpstr>
      <vt:lpstr>仿說句子</vt:lpstr>
      <vt:lpstr>仿說句子</vt:lpstr>
      <vt:lpstr>仿說句子</vt:lpstr>
      <vt:lpstr>仿說句子</vt:lpstr>
      <vt:lpstr>仿說句子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104學年度下學期 特殊需求課程 &lt;與他人建立正向關係&gt;</dc:title>
  <dc:creator>user</dc:creator>
  <cp:lastModifiedBy>user</cp:lastModifiedBy>
  <cp:revision>9</cp:revision>
  <dcterms:created xsi:type="dcterms:W3CDTF">2016-02-18T08:37:36Z</dcterms:created>
  <dcterms:modified xsi:type="dcterms:W3CDTF">2016-03-31T06:04:48Z</dcterms:modified>
</cp:coreProperties>
</file>