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75" r:id="rId5"/>
    <p:sldId id="276" r:id="rId6"/>
    <p:sldId id="279" r:id="rId7"/>
    <p:sldId id="282" r:id="rId8"/>
    <p:sldId id="277" r:id="rId9"/>
    <p:sldId id="278" r:id="rId10"/>
    <p:sldId id="280" r:id="rId11"/>
    <p:sldId id="281" r:id="rId12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737" autoAdjust="0"/>
  </p:normalViewPr>
  <p:slideViewPr>
    <p:cSldViewPr>
      <p:cViewPr varScale="1">
        <p:scale>
          <a:sx n="68" d="100"/>
          <a:sy n="68" d="100"/>
        </p:scale>
        <p:origin x="-144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914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E4045-B850-4424-91BD-265B71B5BDE1}" type="datetimeFigureOut">
              <a:rPr lang="zh-TW" altLang="en-US" smtClean="0"/>
              <a:t>2016/3/31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2F08D-48C4-4AF4-B7A4-36029E2C52F3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E4045-B850-4424-91BD-265B71B5BDE1}" type="datetimeFigureOut">
              <a:rPr lang="zh-TW" altLang="en-US" smtClean="0"/>
              <a:t>2016/3/31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2F08D-48C4-4AF4-B7A4-36029E2C52F3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E4045-B850-4424-91BD-265B71B5BDE1}" type="datetimeFigureOut">
              <a:rPr lang="zh-TW" altLang="en-US" smtClean="0"/>
              <a:t>2016/3/31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2F08D-48C4-4AF4-B7A4-36029E2C52F3}" type="slidenum">
              <a:rPr lang="zh-TW" altLang="en-US" smtClean="0"/>
              <a:t>‹#›</a:t>
            </a:fld>
            <a:endParaRPr lang="zh-TW" altLang="en-U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E4045-B850-4424-91BD-265B71B5BDE1}" type="datetimeFigureOut">
              <a:rPr lang="zh-TW" altLang="en-US" smtClean="0"/>
              <a:t>2016/3/31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2F08D-48C4-4AF4-B7A4-36029E2C52F3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E4045-B850-4424-91BD-265B71B5BDE1}" type="datetimeFigureOut">
              <a:rPr lang="zh-TW" altLang="en-US" smtClean="0"/>
              <a:t>2016/3/31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2F08D-48C4-4AF4-B7A4-36029E2C52F3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E4045-B850-4424-91BD-265B71B5BDE1}" type="datetimeFigureOut">
              <a:rPr lang="zh-TW" altLang="en-US" smtClean="0"/>
              <a:t>2016/3/31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2F08D-48C4-4AF4-B7A4-36029E2C52F3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E4045-B850-4424-91BD-265B71B5BDE1}" type="datetimeFigureOut">
              <a:rPr lang="zh-TW" altLang="en-US" smtClean="0"/>
              <a:t>2016/3/31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2F08D-48C4-4AF4-B7A4-36029E2C52F3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E4045-B850-4424-91BD-265B71B5BDE1}" type="datetimeFigureOut">
              <a:rPr lang="zh-TW" altLang="en-US" smtClean="0"/>
              <a:t>2016/3/31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2F08D-48C4-4AF4-B7A4-36029E2C52F3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E4045-B850-4424-91BD-265B71B5BDE1}" type="datetimeFigureOut">
              <a:rPr lang="zh-TW" altLang="en-US" smtClean="0"/>
              <a:t>2016/3/31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2F08D-48C4-4AF4-B7A4-36029E2C52F3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E4045-B850-4424-91BD-265B71B5BDE1}" type="datetimeFigureOut">
              <a:rPr lang="zh-TW" altLang="en-US" smtClean="0"/>
              <a:t>2016/3/31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2F08D-48C4-4AF4-B7A4-36029E2C52F3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E4045-B850-4424-91BD-265B71B5BDE1}" type="datetimeFigureOut">
              <a:rPr lang="zh-TW" altLang="en-US" smtClean="0"/>
              <a:t>2016/3/31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2F08D-48C4-4AF4-B7A4-36029E2C52F3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63AE4045-B850-4424-91BD-265B71B5BDE1}" type="datetimeFigureOut">
              <a:rPr lang="zh-TW" altLang="en-US" smtClean="0"/>
              <a:t>2016/3/31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3432F08D-48C4-4AF4-B7A4-36029E2C52F3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3568" y="980728"/>
            <a:ext cx="7990656" cy="3024336"/>
          </a:xfrm>
        </p:spPr>
        <p:txBody>
          <a:bodyPr>
            <a:normAutofit/>
          </a:bodyPr>
          <a:lstStyle/>
          <a:p>
            <a:r>
              <a:rPr lang="en-US" altLang="zh-TW" sz="5500" dirty="0" smtClean="0"/>
              <a:t>104</a:t>
            </a:r>
            <a:r>
              <a:rPr lang="zh-TW" altLang="en-US" sz="5500" dirty="0" smtClean="0"/>
              <a:t>學年度下學期</a:t>
            </a:r>
            <a:r>
              <a:rPr lang="en-US" altLang="zh-TW" sz="5500" dirty="0" smtClean="0"/>
              <a:t/>
            </a:r>
            <a:br>
              <a:rPr lang="en-US" altLang="zh-TW" sz="5500" dirty="0" smtClean="0"/>
            </a:br>
            <a:r>
              <a:rPr lang="zh-TW" altLang="en-US" sz="5500" dirty="0" smtClean="0"/>
              <a:t>特殊需求課程</a:t>
            </a:r>
            <a:r>
              <a:rPr lang="en-US" altLang="zh-TW" sz="5500" dirty="0" smtClean="0"/>
              <a:t/>
            </a:r>
            <a:br>
              <a:rPr lang="en-US" altLang="zh-TW" sz="5500" dirty="0" smtClean="0"/>
            </a:br>
            <a:r>
              <a:rPr lang="en-US" altLang="zh-TW" sz="5500" dirty="0" smtClean="0"/>
              <a:t>&lt;</a:t>
            </a:r>
            <a:r>
              <a:rPr lang="zh-TW" altLang="en-US" sz="5500" dirty="0" smtClean="0"/>
              <a:t>培養正確互動技巧</a:t>
            </a:r>
            <a:r>
              <a:rPr lang="en-US" altLang="zh-TW" sz="5500" dirty="0" smtClean="0"/>
              <a:t>&gt;</a:t>
            </a:r>
            <a:endParaRPr lang="zh-TW" altLang="en-US" sz="5500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475656" y="4437112"/>
            <a:ext cx="6400800" cy="809103"/>
          </a:xfrm>
        </p:spPr>
        <p:txBody>
          <a:bodyPr>
            <a:normAutofit/>
          </a:bodyPr>
          <a:lstStyle/>
          <a:p>
            <a:r>
              <a:rPr lang="en-US" altLang="zh-TW" sz="3500" dirty="0" smtClean="0"/>
              <a:t>105</a:t>
            </a:r>
            <a:r>
              <a:rPr lang="zh-TW" altLang="en-US" sz="3500" dirty="0" smtClean="0"/>
              <a:t>年</a:t>
            </a:r>
            <a:r>
              <a:rPr lang="en-US" altLang="zh-TW" sz="3500" dirty="0" smtClean="0"/>
              <a:t>3</a:t>
            </a:r>
            <a:r>
              <a:rPr lang="zh-TW" altLang="en-US" sz="3500" dirty="0" smtClean="0"/>
              <a:t>月</a:t>
            </a:r>
            <a:r>
              <a:rPr lang="en-US" altLang="zh-TW" sz="3500" dirty="0" smtClean="0"/>
              <a:t>7</a:t>
            </a:r>
            <a:r>
              <a:rPr lang="zh-TW" altLang="en-US" sz="3500" dirty="0" smtClean="0"/>
              <a:t>日</a:t>
            </a:r>
            <a:r>
              <a:rPr lang="en-US" altLang="zh-TW" sz="3500" dirty="0" smtClean="0"/>
              <a:t>-3</a:t>
            </a:r>
            <a:r>
              <a:rPr lang="zh-TW" altLang="en-US" sz="3500" dirty="0" smtClean="0"/>
              <a:t>月</a:t>
            </a:r>
            <a:r>
              <a:rPr lang="en-US" altLang="zh-TW" sz="3500" dirty="0" smtClean="0"/>
              <a:t>25</a:t>
            </a:r>
            <a:r>
              <a:rPr lang="zh-TW" altLang="en-US" sz="3500" dirty="0" smtClean="0"/>
              <a:t>日</a:t>
            </a:r>
            <a:endParaRPr lang="zh-TW" altLang="en-US" sz="3500" dirty="0"/>
          </a:p>
        </p:txBody>
      </p:sp>
    </p:spTree>
    <p:extLst>
      <p:ext uri="{BB962C8B-B14F-4D97-AF65-F5344CB8AC3E}">
        <p14:creationId xmlns:p14="http://schemas.microsoft.com/office/powerpoint/2010/main" val="3242472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755577" y="2564904"/>
            <a:ext cx="7524824" cy="3561259"/>
          </a:xfrm>
        </p:spPr>
        <p:txBody>
          <a:bodyPr>
            <a:noAutofit/>
          </a:bodyPr>
          <a:lstStyle/>
          <a:p>
            <a:r>
              <a:rPr lang="zh-TW" altLang="en-US" sz="5400" dirty="0" smtClean="0"/>
              <a:t>我也想要玩他手上的玩具時，我可以</a:t>
            </a:r>
            <a:r>
              <a:rPr lang="en-US" altLang="zh-TW" sz="5400" dirty="0" smtClean="0"/>
              <a:t>…</a:t>
            </a:r>
          </a:p>
          <a:p>
            <a:r>
              <a:rPr lang="en-US" altLang="zh-TW" sz="5400" dirty="0" smtClean="0"/>
              <a:t>1.</a:t>
            </a:r>
            <a:r>
              <a:rPr lang="zh-TW" altLang="en-US" sz="5400" dirty="0" smtClean="0"/>
              <a:t>表達  </a:t>
            </a:r>
            <a:r>
              <a:rPr lang="en-US" altLang="zh-TW" sz="5400" dirty="0" smtClean="0"/>
              <a:t>2.</a:t>
            </a:r>
            <a:r>
              <a:rPr lang="zh-TW" altLang="en-US" sz="5400" dirty="0" smtClean="0"/>
              <a:t>等待  </a:t>
            </a:r>
            <a:r>
              <a:rPr lang="en-US" altLang="zh-TW" sz="5400" dirty="0" smtClean="0"/>
              <a:t>3.</a:t>
            </a:r>
            <a:r>
              <a:rPr lang="zh-TW" altLang="en-US" sz="5400" dirty="0" smtClean="0"/>
              <a:t>輪流</a:t>
            </a:r>
            <a:endParaRPr lang="en-US" altLang="zh-TW" sz="5400" dirty="0" smtClean="0"/>
          </a:p>
          <a:p>
            <a:r>
              <a:rPr lang="en-US" altLang="zh-TW" sz="5400" dirty="0" smtClean="0"/>
              <a:t>4.</a:t>
            </a:r>
            <a:r>
              <a:rPr lang="zh-TW" altLang="en-US" sz="5400" dirty="0" smtClean="0"/>
              <a:t>猜拳 </a:t>
            </a:r>
            <a:r>
              <a:rPr lang="en-US" altLang="zh-TW" sz="5400" dirty="0" smtClean="0"/>
              <a:t>5.</a:t>
            </a:r>
            <a:r>
              <a:rPr lang="zh-TW" altLang="en-US" sz="5400" dirty="0" smtClean="0"/>
              <a:t>交換  </a:t>
            </a:r>
            <a:r>
              <a:rPr lang="en-US" altLang="zh-TW" sz="5400" dirty="0" err="1" smtClean="0"/>
              <a:t>6.OOO</a:t>
            </a:r>
            <a:endParaRPr lang="zh-TW" altLang="en-US" sz="5400" dirty="0"/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仿說句子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290741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755577" y="2564904"/>
            <a:ext cx="7524824" cy="3561259"/>
          </a:xfrm>
        </p:spPr>
        <p:txBody>
          <a:bodyPr>
            <a:noAutofit/>
          </a:bodyPr>
          <a:lstStyle/>
          <a:p>
            <a:r>
              <a:rPr lang="zh-TW" altLang="en-US" sz="5400" dirty="0" smtClean="0"/>
              <a:t>我也想要和</a:t>
            </a:r>
            <a:r>
              <a:rPr lang="en-US" altLang="zh-TW" sz="5400" dirty="0" err="1" smtClean="0"/>
              <a:t>OOO</a:t>
            </a:r>
            <a:r>
              <a:rPr lang="zh-TW" altLang="en-US" sz="5400" dirty="0" smtClean="0"/>
              <a:t>同一組時，我可以</a:t>
            </a:r>
            <a:r>
              <a:rPr lang="en-US" altLang="zh-TW" sz="5400" dirty="0" smtClean="0"/>
              <a:t>…</a:t>
            </a:r>
          </a:p>
          <a:p>
            <a:r>
              <a:rPr lang="en-US" altLang="zh-TW" sz="5400" dirty="0" smtClean="0"/>
              <a:t>1.</a:t>
            </a:r>
            <a:r>
              <a:rPr lang="zh-TW" altLang="en-US" sz="5400" dirty="0" smtClean="0"/>
              <a:t>表達  </a:t>
            </a:r>
            <a:r>
              <a:rPr lang="en-US" altLang="zh-TW" sz="5400" dirty="0" smtClean="0"/>
              <a:t>2.</a:t>
            </a:r>
            <a:r>
              <a:rPr lang="zh-TW" altLang="en-US" sz="5400" dirty="0" smtClean="0"/>
              <a:t>等待  </a:t>
            </a:r>
            <a:r>
              <a:rPr lang="en-US" altLang="zh-TW" sz="5400" dirty="0" smtClean="0"/>
              <a:t>3.</a:t>
            </a:r>
            <a:r>
              <a:rPr lang="zh-TW" altLang="en-US" sz="5400" dirty="0" smtClean="0"/>
              <a:t>換組</a:t>
            </a:r>
            <a:endParaRPr lang="en-US" altLang="zh-TW" sz="5400" dirty="0" smtClean="0"/>
          </a:p>
          <a:p>
            <a:r>
              <a:rPr lang="en-US" altLang="zh-TW" sz="5400" dirty="0" smtClean="0"/>
              <a:t>4.</a:t>
            </a:r>
            <a:r>
              <a:rPr lang="zh-TW" altLang="en-US" sz="5400" dirty="0" smtClean="0"/>
              <a:t>猜拳 </a:t>
            </a:r>
            <a:r>
              <a:rPr lang="en-US" altLang="zh-TW" sz="5400" dirty="0" smtClean="0"/>
              <a:t>5.</a:t>
            </a:r>
            <a:r>
              <a:rPr lang="zh-TW" altLang="en-US" sz="5400" dirty="0" smtClean="0"/>
              <a:t>交換  </a:t>
            </a:r>
            <a:r>
              <a:rPr lang="en-US" altLang="zh-TW" sz="5400" dirty="0" smtClean="0"/>
              <a:t>6.</a:t>
            </a:r>
            <a:r>
              <a:rPr lang="zh-TW" altLang="en-US" sz="5400" dirty="0" smtClean="0"/>
              <a:t>自己組</a:t>
            </a:r>
            <a:endParaRPr lang="zh-TW" altLang="en-US" sz="5400" dirty="0"/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仿說句子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951217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755577" y="2564904"/>
            <a:ext cx="7524824" cy="3561259"/>
          </a:xfrm>
        </p:spPr>
        <p:txBody>
          <a:bodyPr>
            <a:normAutofit/>
          </a:bodyPr>
          <a:lstStyle/>
          <a:p>
            <a:r>
              <a:rPr lang="zh-TW" altLang="en-US" sz="5400" dirty="0">
                <a:solidFill>
                  <a:srgbClr val="FF0000"/>
                </a:solidFill>
              </a:rPr>
              <a:t>你</a:t>
            </a:r>
            <a:r>
              <a:rPr lang="zh-TW" altLang="en-US" sz="5400" dirty="0" smtClean="0">
                <a:solidFill>
                  <a:srgbClr val="FF0000"/>
                </a:solidFill>
              </a:rPr>
              <a:t>的</a:t>
            </a:r>
            <a:r>
              <a:rPr lang="en-US" altLang="zh-TW" sz="5400" dirty="0" err="1" smtClean="0">
                <a:solidFill>
                  <a:srgbClr val="FF0000"/>
                </a:solidFill>
              </a:rPr>
              <a:t>OO</a:t>
            </a:r>
            <a:r>
              <a:rPr lang="zh-TW" altLang="en-US" sz="5400" dirty="0" smtClean="0">
                <a:solidFill>
                  <a:srgbClr val="FF0000"/>
                </a:solidFill>
              </a:rPr>
              <a:t>受傷</a:t>
            </a:r>
            <a:r>
              <a:rPr lang="zh-TW" altLang="en-US" sz="5400" dirty="0">
                <a:solidFill>
                  <a:srgbClr val="FF0000"/>
                </a:solidFill>
              </a:rPr>
              <a:t>了我陪你去</a:t>
            </a:r>
            <a:r>
              <a:rPr lang="zh-TW" altLang="en-US" sz="5400" dirty="0" smtClean="0">
                <a:solidFill>
                  <a:srgbClr val="FF0000"/>
                </a:solidFill>
              </a:rPr>
              <a:t>保健室</a:t>
            </a:r>
            <a:endParaRPr lang="en-US" altLang="zh-TW" sz="5400" dirty="0" smtClean="0">
              <a:solidFill>
                <a:srgbClr val="FF0000"/>
              </a:solidFill>
            </a:endParaRPr>
          </a:p>
          <a:p>
            <a:r>
              <a:rPr lang="zh-TW" altLang="en-US" sz="5400" dirty="0" smtClean="0">
                <a:solidFill>
                  <a:srgbClr val="FF0000"/>
                </a:solidFill>
              </a:rPr>
              <a:t>你</a:t>
            </a:r>
            <a:r>
              <a:rPr lang="zh-TW" altLang="en-US" sz="5400" dirty="0">
                <a:solidFill>
                  <a:srgbClr val="FF0000"/>
                </a:solidFill>
              </a:rPr>
              <a:t>生病了，要好好</a:t>
            </a:r>
            <a:r>
              <a:rPr lang="zh-TW" altLang="en-US" sz="5400" dirty="0" smtClean="0">
                <a:solidFill>
                  <a:srgbClr val="FF0000"/>
                </a:solidFill>
              </a:rPr>
              <a:t>休息</a:t>
            </a:r>
            <a:endParaRPr lang="zh-TW" altLang="en-US" sz="5400" dirty="0"/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仿說句子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67315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755577" y="2564904"/>
            <a:ext cx="7524824" cy="3561259"/>
          </a:xfrm>
        </p:spPr>
        <p:txBody>
          <a:bodyPr>
            <a:noAutofit/>
          </a:bodyPr>
          <a:lstStyle/>
          <a:p>
            <a:r>
              <a:rPr lang="zh-TW" altLang="en-US" sz="5400" dirty="0">
                <a:solidFill>
                  <a:srgbClr val="FF0000"/>
                </a:solidFill>
              </a:rPr>
              <a:t>老師，</a:t>
            </a:r>
            <a:r>
              <a:rPr lang="en-US" altLang="zh-TW" sz="5400" dirty="0" err="1">
                <a:solidFill>
                  <a:srgbClr val="FF0000"/>
                </a:solidFill>
              </a:rPr>
              <a:t>OOO</a:t>
            </a:r>
            <a:r>
              <a:rPr lang="zh-TW" altLang="en-US" sz="5400" dirty="0">
                <a:solidFill>
                  <a:srgbClr val="FF0000"/>
                </a:solidFill>
              </a:rPr>
              <a:t>手受傷</a:t>
            </a:r>
            <a:r>
              <a:rPr lang="zh-TW" altLang="en-US" sz="5400" dirty="0" smtClean="0">
                <a:solidFill>
                  <a:srgbClr val="FF0000"/>
                </a:solidFill>
              </a:rPr>
              <a:t>了</a:t>
            </a:r>
            <a:endParaRPr lang="en-US" altLang="zh-TW" sz="5400" dirty="0" smtClean="0">
              <a:solidFill>
                <a:srgbClr val="FF0000"/>
              </a:solidFill>
            </a:endParaRPr>
          </a:p>
          <a:p>
            <a:r>
              <a:rPr lang="zh-TW" altLang="en-US" sz="5400" dirty="0">
                <a:solidFill>
                  <a:srgbClr val="FF0000"/>
                </a:solidFill>
              </a:rPr>
              <a:t>老師，</a:t>
            </a:r>
            <a:r>
              <a:rPr lang="en-US" altLang="zh-TW" sz="5400" dirty="0" err="1">
                <a:solidFill>
                  <a:srgbClr val="FF0000"/>
                </a:solidFill>
              </a:rPr>
              <a:t>OOO</a:t>
            </a:r>
            <a:r>
              <a:rPr lang="zh-TW" altLang="en-US" sz="5400" dirty="0" smtClean="0">
                <a:solidFill>
                  <a:srgbClr val="FF0000"/>
                </a:solidFill>
              </a:rPr>
              <a:t>腳</a:t>
            </a:r>
            <a:r>
              <a:rPr lang="zh-TW" altLang="en-US" sz="5400" dirty="0">
                <a:solidFill>
                  <a:srgbClr val="FF0000"/>
                </a:solidFill>
              </a:rPr>
              <a:t>流血</a:t>
            </a:r>
            <a:r>
              <a:rPr lang="zh-TW" altLang="en-US" sz="5400" dirty="0" smtClean="0">
                <a:solidFill>
                  <a:srgbClr val="FF0000"/>
                </a:solidFill>
              </a:rPr>
              <a:t>了</a:t>
            </a:r>
            <a:endParaRPr lang="en-US" altLang="zh-TW" sz="5400" dirty="0" smtClean="0">
              <a:solidFill>
                <a:srgbClr val="FF0000"/>
              </a:solidFill>
            </a:endParaRPr>
          </a:p>
          <a:p>
            <a:r>
              <a:rPr lang="zh-TW" altLang="en-US" sz="5400" dirty="0">
                <a:solidFill>
                  <a:srgbClr val="FF0000"/>
                </a:solidFill>
              </a:rPr>
              <a:t>老師， </a:t>
            </a:r>
            <a:r>
              <a:rPr lang="en-US" altLang="zh-TW" sz="5400" dirty="0" err="1" smtClean="0">
                <a:solidFill>
                  <a:srgbClr val="FF0000"/>
                </a:solidFill>
              </a:rPr>
              <a:t>OOO</a:t>
            </a:r>
            <a:r>
              <a:rPr lang="zh-TW" altLang="en-US" sz="5400" dirty="0">
                <a:solidFill>
                  <a:srgbClr val="FF0000"/>
                </a:solidFill>
              </a:rPr>
              <a:t>跌倒了</a:t>
            </a:r>
            <a:endParaRPr lang="zh-TW" altLang="en-US" sz="5400" dirty="0"/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仿說句子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073835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3568" y="980728"/>
            <a:ext cx="7990656" cy="3024336"/>
          </a:xfrm>
        </p:spPr>
        <p:txBody>
          <a:bodyPr>
            <a:normAutofit/>
          </a:bodyPr>
          <a:lstStyle/>
          <a:p>
            <a:r>
              <a:rPr lang="en-US" altLang="zh-TW" sz="5500" dirty="0" smtClean="0"/>
              <a:t>104</a:t>
            </a:r>
            <a:r>
              <a:rPr lang="zh-TW" altLang="en-US" sz="5500" dirty="0" smtClean="0"/>
              <a:t>學年度下學期</a:t>
            </a:r>
            <a:r>
              <a:rPr lang="en-US" altLang="zh-TW" sz="5500" dirty="0" smtClean="0"/>
              <a:t/>
            </a:r>
            <a:br>
              <a:rPr lang="en-US" altLang="zh-TW" sz="5500" dirty="0" smtClean="0"/>
            </a:br>
            <a:r>
              <a:rPr lang="zh-TW" altLang="en-US" sz="5500" dirty="0" smtClean="0"/>
              <a:t>特殊需求課程</a:t>
            </a:r>
            <a:r>
              <a:rPr lang="en-US" altLang="zh-TW" sz="5500" dirty="0" smtClean="0"/>
              <a:t/>
            </a:r>
            <a:br>
              <a:rPr lang="en-US" altLang="zh-TW" sz="5500" dirty="0" smtClean="0"/>
            </a:br>
            <a:r>
              <a:rPr lang="en-US" altLang="zh-TW" sz="5500" dirty="0" smtClean="0"/>
              <a:t>&lt;</a:t>
            </a:r>
            <a:r>
              <a:rPr lang="zh-TW" altLang="en-US" sz="5500" dirty="0" smtClean="0"/>
              <a:t>處理衝突技巧</a:t>
            </a:r>
            <a:r>
              <a:rPr lang="en-US" altLang="zh-TW" sz="5500" dirty="0" smtClean="0"/>
              <a:t>&gt;</a:t>
            </a:r>
            <a:endParaRPr lang="zh-TW" altLang="en-US" sz="5500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475656" y="4437112"/>
            <a:ext cx="6400800" cy="809103"/>
          </a:xfrm>
        </p:spPr>
        <p:txBody>
          <a:bodyPr>
            <a:normAutofit/>
          </a:bodyPr>
          <a:lstStyle/>
          <a:p>
            <a:r>
              <a:rPr lang="en-US" altLang="zh-TW" sz="3500" dirty="0" smtClean="0"/>
              <a:t>105</a:t>
            </a:r>
            <a:r>
              <a:rPr lang="zh-TW" altLang="en-US" sz="3500" dirty="0" smtClean="0"/>
              <a:t>年</a:t>
            </a:r>
            <a:r>
              <a:rPr lang="en-US" altLang="zh-TW" sz="3500" dirty="0" smtClean="0"/>
              <a:t>3</a:t>
            </a:r>
            <a:r>
              <a:rPr lang="zh-TW" altLang="en-US" sz="3500" dirty="0" smtClean="0"/>
              <a:t>月</a:t>
            </a:r>
            <a:r>
              <a:rPr lang="en-US" altLang="zh-TW" sz="3500" dirty="0" smtClean="0"/>
              <a:t>28</a:t>
            </a:r>
            <a:r>
              <a:rPr lang="zh-TW" altLang="en-US" sz="3500" dirty="0" smtClean="0"/>
              <a:t>日</a:t>
            </a:r>
            <a:r>
              <a:rPr lang="en-US" altLang="zh-TW" sz="3500" dirty="0" smtClean="0"/>
              <a:t>-4</a:t>
            </a:r>
            <a:r>
              <a:rPr lang="zh-TW" altLang="en-US" sz="3500" dirty="0" smtClean="0"/>
              <a:t>月</a:t>
            </a:r>
            <a:r>
              <a:rPr lang="en-US" altLang="zh-TW" sz="3500" dirty="0" smtClean="0"/>
              <a:t>15</a:t>
            </a:r>
            <a:r>
              <a:rPr lang="zh-TW" altLang="en-US" sz="3500" dirty="0" smtClean="0"/>
              <a:t>日</a:t>
            </a:r>
            <a:endParaRPr lang="zh-TW" altLang="en-US" sz="3500" dirty="0"/>
          </a:p>
        </p:txBody>
      </p:sp>
    </p:spTree>
    <p:extLst>
      <p:ext uri="{BB962C8B-B14F-4D97-AF65-F5344CB8AC3E}">
        <p14:creationId xmlns:p14="http://schemas.microsoft.com/office/powerpoint/2010/main" val="692365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755577" y="2564904"/>
            <a:ext cx="7524824" cy="3561259"/>
          </a:xfrm>
        </p:spPr>
        <p:txBody>
          <a:bodyPr>
            <a:normAutofit/>
          </a:bodyPr>
          <a:lstStyle/>
          <a:p>
            <a:r>
              <a:rPr lang="zh-TW" altLang="en-US" sz="5400" dirty="0" smtClean="0"/>
              <a:t>被同學打、罵、拿走物品我可以怎麼做</a:t>
            </a:r>
            <a:r>
              <a:rPr lang="en-US" altLang="zh-TW" sz="5400" dirty="0" smtClean="0"/>
              <a:t>?</a:t>
            </a:r>
            <a:endParaRPr lang="zh-TW" altLang="en-US" sz="5400" dirty="0"/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仿說句子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120939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755577" y="2564904"/>
            <a:ext cx="7524824" cy="3561259"/>
          </a:xfrm>
        </p:spPr>
        <p:txBody>
          <a:bodyPr>
            <a:normAutofit lnSpcReduction="10000"/>
          </a:bodyPr>
          <a:lstStyle/>
          <a:p>
            <a:r>
              <a:rPr lang="zh-TW" altLang="en-US" sz="5400" dirty="0" smtClean="0">
                <a:solidFill>
                  <a:srgbClr val="FF0000"/>
                </a:solidFill>
              </a:rPr>
              <a:t>老師，</a:t>
            </a:r>
            <a:r>
              <a:rPr lang="en-US" altLang="zh-TW" sz="5400" dirty="0" err="1" smtClean="0">
                <a:solidFill>
                  <a:srgbClr val="FF0000"/>
                </a:solidFill>
              </a:rPr>
              <a:t>OOO</a:t>
            </a:r>
            <a:r>
              <a:rPr lang="zh-TW" altLang="en-US" sz="5400" dirty="0" smtClean="0">
                <a:solidFill>
                  <a:srgbClr val="FF0000"/>
                </a:solidFill>
              </a:rPr>
              <a:t>剛剛罵我</a:t>
            </a:r>
            <a:endParaRPr lang="en-US" altLang="zh-TW" sz="5400" dirty="0" smtClean="0">
              <a:solidFill>
                <a:srgbClr val="FF0000"/>
              </a:solidFill>
            </a:endParaRPr>
          </a:p>
          <a:p>
            <a:r>
              <a:rPr lang="zh-TW" altLang="en-US" sz="5400" dirty="0">
                <a:solidFill>
                  <a:srgbClr val="FF0000"/>
                </a:solidFill>
              </a:rPr>
              <a:t>老師，</a:t>
            </a:r>
            <a:r>
              <a:rPr lang="en-US" altLang="zh-TW" sz="5400" dirty="0" err="1">
                <a:solidFill>
                  <a:srgbClr val="FF0000"/>
                </a:solidFill>
              </a:rPr>
              <a:t>OOO</a:t>
            </a:r>
            <a:r>
              <a:rPr lang="zh-TW" altLang="en-US" sz="5400" dirty="0" smtClean="0">
                <a:solidFill>
                  <a:srgbClr val="FF0000"/>
                </a:solidFill>
              </a:rPr>
              <a:t>剛剛拿我的</a:t>
            </a:r>
            <a:r>
              <a:rPr lang="en-US" altLang="zh-TW" sz="5400" dirty="0" err="1" smtClean="0">
                <a:solidFill>
                  <a:srgbClr val="FF0000"/>
                </a:solidFill>
              </a:rPr>
              <a:t>OOOO</a:t>
            </a:r>
            <a:endParaRPr lang="en-US" altLang="zh-TW" sz="5400" dirty="0" smtClean="0">
              <a:solidFill>
                <a:srgbClr val="FF0000"/>
              </a:solidFill>
            </a:endParaRPr>
          </a:p>
          <a:p>
            <a:r>
              <a:rPr lang="zh-TW" altLang="en-US" sz="5400" dirty="0">
                <a:solidFill>
                  <a:srgbClr val="FF0000"/>
                </a:solidFill>
              </a:rPr>
              <a:t>老師，</a:t>
            </a:r>
            <a:r>
              <a:rPr lang="en-US" altLang="zh-TW" sz="5400" dirty="0" err="1">
                <a:solidFill>
                  <a:srgbClr val="FF0000"/>
                </a:solidFill>
              </a:rPr>
              <a:t>OOO</a:t>
            </a:r>
            <a:r>
              <a:rPr lang="zh-TW" altLang="en-US" sz="5400" dirty="0" smtClean="0">
                <a:solidFill>
                  <a:srgbClr val="FF0000"/>
                </a:solidFill>
              </a:rPr>
              <a:t>剛剛打我</a:t>
            </a:r>
            <a:endParaRPr lang="zh-TW" altLang="en-US" sz="5400" dirty="0"/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仿說句子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248093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755577" y="2564904"/>
            <a:ext cx="7524824" cy="3561259"/>
          </a:xfrm>
        </p:spPr>
        <p:txBody>
          <a:bodyPr>
            <a:normAutofit lnSpcReduction="10000"/>
          </a:bodyPr>
          <a:lstStyle/>
          <a:p>
            <a:r>
              <a:rPr lang="zh-TW" altLang="en-US" sz="5400" dirty="0" smtClean="0">
                <a:solidFill>
                  <a:srgbClr val="FF0000"/>
                </a:solidFill>
              </a:rPr>
              <a:t>老師，</a:t>
            </a:r>
            <a:r>
              <a:rPr lang="en-US" altLang="zh-TW" sz="5400" dirty="0" err="1" smtClean="0">
                <a:solidFill>
                  <a:srgbClr val="FF0000"/>
                </a:solidFill>
              </a:rPr>
              <a:t>OOO</a:t>
            </a:r>
            <a:r>
              <a:rPr lang="zh-TW" altLang="en-US" sz="5400" dirty="0" smtClean="0">
                <a:solidFill>
                  <a:srgbClr val="FF0000"/>
                </a:solidFill>
              </a:rPr>
              <a:t>對我吐舌頭</a:t>
            </a:r>
            <a:endParaRPr lang="en-US" altLang="zh-TW" sz="5400" dirty="0" smtClean="0">
              <a:solidFill>
                <a:srgbClr val="FF0000"/>
              </a:solidFill>
            </a:endParaRPr>
          </a:p>
          <a:p>
            <a:r>
              <a:rPr lang="zh-TW" altLang="en-US" sz="5400" dirty="0">
                <a:solidFill>
                  <a:srgbClr val="FF0000"/>
                </a:solidFill>
              </a:rPr>
              <a:t>老師，</a:t>
            </a:r>
            <a:r>
              <a:rPr lang="en-US" altLang="zh-TW" sz="5400" dirty="0" err="1" smtClean="0">
                <a:solidFill>
                  <a:srgbClr val="FF0000"/>
                </a:solidFill>
              </a:rPr>
              <a:t>OOO</a:t>
            </a:r>
            <a:r>
              <a:rPr lang="zh-TW" altLang="en-US" sz="5400" dirty="0">
                <a:solidFill>
                  <a:srgbClr val="FF0000"/>
                </a:solidFill>
              </a:rPr>
              <a:t>剛剛</a:t>
            </a:r>
            <a:r>
              <a:rPr lang="zh-TW" altLang="en-US" sz="5400" dirty="0" smtClean="0">
                <a:solidFill>
                  <a:srgbClr val="FF0000"/>
                </a:solidFill>
              </a:rPr>
              <a:t>推我</a:t>
            </a:r>
            <a:endParaRPr lang="en-US" altLang="zh-TW" sz="5400" dirty="0" smtClean="0">
              <a:solidFill>
                <a:srgbClr val="FF0000"/>
              </a:solidFill>
            </a:endParaRPr>
          </a:p>
          <a:p>
            <a:r>
              <a:rPr lang="zh-TW" altLang="en-US" sz="5400" dirty="0" smtClean="0">
                <a:solidFill>
                  <a:srgbClr val="FF0000"/>
                </a:solidFill>
              </a:rPr>
              <a:t>老師</a:t>
            </a:r>
            <a:r>
              <a:rPr lang="zh-TW" altLang="en-US" sz="5400" dirty="0">
                <a:solidFill>
                  <a:srgbClr val="FF0000"/>
                </a:solidFill>
              </a:rPr>
              <a:t>，</a:t>
            </a:r>
            <a:r>
              <a:rPr lang="en-US" altLang="zh-TW" sz="5400" dirty="0" err="1">
                <a:solidFill>
                  <a:srgbClr val="FF0000"/>
                </a:solidFill>
              </a:rPr>
              <a:t>OOO</a:t>
            </a:r>
            <a:r>
              <a:rPr lang="zh-TW" altLang="en-US" sz="5400" dirty="0" smtClean="0">
                <a:solidFill>
                  <a:srgbClr val="FF0000"/>
                </a:solidFill>
              </a:rPr>
              <a:t>剛剛用</a:t>
            </a:r>
            <a:r>
              <a:rPr lang="en-US" altLang="zh-TW" sz="5400" dirty="0" smtClean="0">
                <a:solidFill>
                  <a:srgbClr val="FF0000"/>
                </a:solidFill>
              </a:rPr>
              <a:t>O</a:t>
            </a:r>
            <a:r>
              <a:rPr lang="zh-TW" altLang="en-US" sz="5400" dirty="0" smtClean="0">
                <a:solidFill>
                  <a:srgbClr val="FF0000"/>
                </a:solidFill>
              </a:rPr>
              <a:t>戳我</a:t>
            </a:r>
            <a:endParaRPr lang="zh-TW" altLang="en-US" sz="5400" dirty="0"/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仿說句子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844048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755577" y="2564904"/>
            <a:ext cx="7524824" cy="3561259"/>
          </a:xfrm>
        </p:spPr>
        <p:txBody>
          <a:bodyPr>
            <a:noAutofit/>
          </a:bodyPr>
          <a:lstStyle/>
          <a:p>
            <a:r>
              <a:rPr lang="zh-TW" altLang="en-US" sz="5400" dirty="0" smtClean="0"/>
              <a:t>我很生氣，因為</a:t>
            </a:r>
            <a:r>
              <a:rPr lang="en-US" altLang="zh-TW" sz="5400" dirty="0" err="1" smtClean="0"/>
              <a:t>OOO</a:t>
            </a:r>
            <a:endParaRPr lang="en-US" altLang="zh-TW" sz="5400" dirty="0" smtClean="0"/>
          </a:p>
          <a:p>
            <a:pPr marL="0" indent="0">
              <a:buNone/>
            </a:pPr>
            <a:endParaRPr lang="en-US" altLang="zh-TW" sz="5400" dirty="0" smtClean="0"/>
          </a:p>
          <a:p>
            <a:r>
              <a:rPr lang="zh-TW" altLang="en-US" sz="5400" dirty="0"/>
              <a:t>我</a:t>
            </a:r>
            <a:r>
              <a:rPr lang="zh-TW" altLang="en-US" sz="5400" dirty="0" smtClean="0"/>
              <a:t>很難過，因為</a:t>
            </a:r>
            <a:r>
              <a:rPr lang="en-US" altLang="zh-TW" sz="5400" dirty="0" err="1" smtClean="0"/>
              <a:t>OOO</a:t>
            </a:r>
            <a:endParaRPr lang="zh-TW" altLang="en-US" sz="5400" dirty="0"/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仿說句子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85201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755577" y="2564904"/>
            <a:ext cx="7524824" cy="3561259"/>
          </a:xfrm>
        </p:spPr>
        <p:txBody>
          <a:bodyPr>
            <a:noAutofit/>
          </a:bodyPr>
          <a:lstStyle/>
          <a:p>
            <a:r>
              <a:rPr lang="zh-TW" altLang="en-US" sz="5400" dirty="0" smtClean="0"/>
              <a:t>別人拒絕我加入遊戲，我可以</a:t>
            </a:r>
            <a:r>
              <a:rPr lang="en-US" altLang="zh-TW" sz="5400" dirty="0" smtClean="0"/>
              <a:t>…</a:t>
            </a:r>
            <a:endParaRPr lang="zh-TW" altLang="en-US" sz="5400" dirty="0"/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仿說句子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234275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波形">
  <a:themeElements>
    <a:clrScheme name="波形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波形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波形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934</TotalTime>
  <Words>230</Words>
  <Application>Microsoft Office PowerPoint</Application>
  <PresentationFormat>如螢幕大小 (4:3)</PresentationFormat>
  <Paragraphs>35</Paragraphs>
  <Slides>11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11</vt:i4>
      </vt:variant>
    </vt:vector>
  </HeadingPairs>
  <TitlesOfParts>
    <vt:vector size="12" baseType="lpstr">
      <vt:lpstr>波形</vt:lpstr>
      <vt:lpstr>104學年度下學期 特殊需求課程 &lt;培養正確互動技巧&gt;</vt:lpstr>
      <vt:lpstr>仿說句子</vt:lpstr>
      <vt:lpstr>仿說句子</vt:lpstr>
      <vt:lpstr>104學年度下學期 特殊需求課程 &lt;處理衝突技巧&gt;</vt:lpstr>
      <vt:lpstr>仿說句子</vt:lpstr>
      <vt:lpstr>仿說句子</vt:lpstr>
      <vt:lpstr>仿說句子</vt:lpstr>
      <vt:lpstr>仿說句子</vt:lpstr>
      <vt:lpstr>仿說句子</vt:lpstr>
      <vt:lpstr>仿說句子</vt:lpstr>
      <vt:lpstr>仿說句子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104學年度下學期 特殊需求課程 &lt;與他人建立正向關係&gt;</dc:title>
  <dc:creator>user</dc:creator>
  <cp:lastModifiedBy>user</cp:lastModifiedBy>
  <cp:revision>9</cp:revision>
  <dcterms:created xsi:type="dcterms:W3CDTF">2016-02-18T08:37:36Z</dcterms:created>
  <dcterms:modified xsi:type="dcterms:W3CDTF">2016-03-31T06:04:48Z</dcterms:modified>
</cp:coreProperties>
</file>