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4" r:id="rId1"/>
  </p:sldMasterIdLst>
  <p:sldIdLst>
    <p:sldId id="256" r:id="rId2"/>
    <p:sldId id="258" r:id="rId3"/>
    <p:sldId id="259" r:id="rId4"/>
    <p:sldId id="257" r:id="rId5"/>
    <p:sldId id="261" r:id="rId6"/>
    <p:sldId id="262" r:id="rId7"/>
    <p:sldId id="263" r:id="rId8"/>
    <p:sldId id="264" r:id="rId9"/>
    <p:sldId id="265" r:id="rId10"/>
    <p:sldId id="260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1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svg"/><Relationship Id="rId1" Type="http://schemas.openxmlformats.org/officeDocument/2006/relationships/image" Target="../media/image8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1.svg"/><Relationship Id="rId1" Type="http://schemas.openxmlformats.org/officeDocument/2006/relationships/image" Target="../media/image16.png"/><Relationship Id="rId6" Type="http://schemas.openxmlformats.org/officeDocument/2006/relationships/image" Target="../media/image15.svg"/><Relationship Id="rId5" Type="http://schemas.openxmlformats.org/officeDocument/2006/relationships/image" Target="../media/image18.png"/><Relationship Id="rId4" Type="http://schemas.openxmlformats.org/officeDocument/2006/relationships/image" Target="../media/image13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0.svg"/><Relationship Id="rId1" Type="http://schemas.openxmlformats.org/officeDocument/2006/relationships/image" Target="../media/image23.png"/><Relationship Id="rId6" Type="http://schemas.openxmlformats.org/officeDocument/2006/relationships/image" Target="../media/image22.svg"/><Relationship Id="rId5" Type="http://schemas.openxmlformats.org/officeDocument/2006/relationships/image" Target="../media/image24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9594EE-28E3-4762-80B5-D9BE9B3B497F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0283812-8F42-48AC-98C4-232C3EA79908}">
      <dgm:prSet/>
      <dgm:spPr/>
      <dgm:t>
        <a:bodyPr/>
        <a:lstStyle/>
        <a:p>
          <a:r>
            <a:rPr lang="zh-TW"/>
            <a:t>新屋區啟文國小教師</a:t>
          </a:r>
          <a:endParaRPr lang="en-US"/>
        </a:p>
      </dgm:t>
    </dgm:pt>
    <dgm:pt modelId="{07B3DB88-A385-4380-ACA8-4A8F559159AC}" type="parTrans" cxnId="{AEA18619-0480-4B8C-B683-3097BA056985}">
      <dgm:prSet/>
      <dgm:spPr/>
      <dgm:t>
        <a:bodyPr/>
        <a:lstStyle/>
        <a:p>
          <a:endParaRPr lang="en-US"/>
        </a:p>
      </dgm:t>
    </dgm:pt>
    <dgm:pt modelId="{CB4FEBDF-5B11-4F7F-A7CD-5A8CADDA5D36}" type="sibTrans" cxnId="{AEA18619-0480-4B8C-B683-3097BA056985}">
      <dgm:prSet/>
      <dgm:spPr/>
      <dgm:t>
        <a:bodyPr/>
        <a:lstStyle/>
        <a:p>
          <a:endParaRPr lang="en-US"/>
        </a:p>
      </dgm:t>
    </dgm:pt>
    <dgm:pt modelId="{E09C1976-2772-4BA2-8441-27B69BD16962}">
      <dgm:prSet/>
      <dgm:spPr/>
      <dgm:t>
        <a:bodyPr/>
        <a:lstStyle/>
        <a:p>
          <a:r>
            <a:rPr lang="zh-TW"/>
            <a:t>新屋區北湖國小教師</a:t>
          </a:r>
          <a:endParaRPr lang="en-US"/>
        </a:p>
      </dgm:t>
    </dgm:pt>
    <dgm:pt modelId="{08A34B4B-884A-407E-BD1F-2331E6DEA4A4}" type="parTrans" cxnId="{97810B56-8C67-4272-A854-C3BEFE7A3A2D}">
      <dgm:prSet/>
      <dgm:spPr/>
      <dgm:t>
        <a:bodyPr/>
        <a:lstStyle/>
        <a:p>
          <a:endParaRPr lang="en-US"/>
        </a:p>
      </dgm:t>
    </dgm:pt>
    <dgm:pt modelId="{4759DB0F-E3CD-4A9D-B3A2-E68FF9AD485C}" type="sibTrans" cxnId="{97810B56-8C67-4272-A854-C3BEFE7A3A2D}">
      <dgm:prSet/>
      <dgm:spPr/>
      <dgm:t>
        <a:bodyPr/>
        <a:lstStyle/>
        <a:p>
          <a:endParaRPr lang="en-US"/>
        </a:p>
      </dgm:t>
    </dgm:pt>
    <dgm:pt modelId="{687A70E3-039B-482B-97C0-8125B1CB1666}">
      <dgm:prSet/>
      <dgm:spPr/>
      <dgm:t>
        <a:bodyPr/>
        <a:lstStyle/>
        <a:p>
          <a:r>
            <a:rPr lang="zh-TW"/>
            <a:t>中壢區內定國小教師</a:t>
          </a:r>
          <a:endParaRPr lang="en-US"/>
        </a:p>
      </dgm:t>
    </dgm:pt>
    <dgm:pt modelId="{105ED0DF-7E09-43CD-BEF3-BBEA4C5C4425}" type="parTrans" cxnId="{871F971C-EA10-4A74-875C-D12A0A96CCF3}">
      <dgm:prSet/>
      <dgm:spPr/>
      <dgm:t>
        <a:bodyPr/>
        <a:lstStyle/>
        <a:p>
          <a:endParaRPr lang="en-US"/>
        </a:p>
      </dgm:t>
    </dgm:pt>
    <dgm:pt modelId="{31B36EB0-CFF3-4E80-B212-92737AD265CE}" type="sibTrans" cxnId="{871F971C-EA10-4A74-875C-D12A0A96CCF3}">
      <dgm:prSet/>
      <dgm:spPr/>
      <dgm:t>
        <a:bodyPr/>
        <a:lstStyle/>
        <a:p>
          <a:endParaRPr lang="en-US"/>
        </a:p>
      </dgm:t>
    </dgm:pt>
    <dgm:pt modelId="{CCAADE59-0A38-4213-964B-17B7AB786EAF}">
      <dgm:prSet/>
      <dgm:spPr/>
      <dgm:t>
        <a:bodyPr/>
        <a:lstStyle/>
        <a:p>
          <a:r>
            <a:rPr lang="zh-TW"/>
            <a:t>楊梅區楊光國中小教師</a:t>
          </a:r>
          <a:endParaRPr lang="en-US"/>
        </a:p>
      </dgm:t>
    </dgm:pt>
    <dgm:pt modelId="{A6E7F4FF-73DE-4A80-8E8A-6583CE29416D}" type="parTrans" cxnId="{B4A931B9-ADC0-47C1-9805-4CE23D90D491}">
      <dgm:prSet/>
      <dgm:spPr/>
      <dgm:t>
        <a:bodyPr/>
        <a:lstStyle/>
        <a:p>
          <a:endParaRPr lang="en-US"/>
        </a:p>
      </dgm:t>
    </dgm:pt>
    <dgm:pt modelId="{B00B7B93-A6D1-48D6-8B2B-2508ABF370BA}" type="sibTrans" cxnId="{B4A931B9-ADC0-47C1-9805-4CE23D90D491}">
      <dgm:prSet/>
      <dgm:spPr/>
      <dgm:t>
        <a:bodyPr/>
        <a:lstStyle/>
        <a:p>
          <a:endParaRPr lang="en-US"/>
        </a:p>
      </dgm:t>
    </dgm:pt>
    <dgm:pt modelId="{F1D1CD50-624F-43D4-9444-C2440898A81D}">
      <dgm:prSet/>
      <dgm:spPr/>
      <dgm:t>
        <a:bodyPr/>
        <a:lstStyle/>
        <a:p>
          <a:r>
            <a:rPr lang="zh-TW" dirty="0"/>
            <a:t>大華</a:t>
          </a:r>
          <a:r>
            <a:rPr lang="zh-TW" altLang="en-US" dirty="0"/>
            <a:t>小</a:t>
          </a:r>
          <a:r>
            <a:rPr lang="zh-TW" dirty="0"/>
            <a:t>學</a:t>
          </a:r>
          <a:r>
            <a:rPr lang="zh-TW" altLang="en-US" dirty="0"/>
            <a:t>導</a:t>
          </a:r>
          <a:r>
            <a:rPr lang="zh-TW" dirty="0"/>
            <a:t>師</a:t>
          </a:r>
          <a:endParaRPr lang="en-US" dirty="0"/>
        </a:p>
      </dgm:t>
    </dgm:pt>
    <dgm:pt modelId="{EC283957-FA59-43A1-AC98-FB111FC2C97D}" type="parTrans" cxnId="{A7F30435-0CBB-406B-AA6B-55FF9C55FF85}">
      <dgm:prSet/>
      <dgm:spPr/>
      <dgm:t>
        <a:bodyPr/>
        <a:lstStyle/>
        <a:p>
          <a:endParaRPr lang="en-US"/>
        </a:p>
      </dgm:t>
    </dgm:pt>
    <dgm:pt modelId="{7B16B772-D965-4C40-B0D7-AD969B3E977A}" type="sibTrans" cxnId="{A7F30435-0CBB-406B-AA6B-55FF9C55FF85}">
      <dgm:prSet/>
      <dgm:spPr/>
      <dgm:t>
        <a:bodyPr/>
        <a:lstStyle/>
        <a:p>
          <a:endParaRPr lang="en-US"/>
        </a:p>
      </dgm:t>
    </dgm:pt>
    <dgm:pt modelId="{C7740674-4D5B-489D-A80D-2EA2D8099507}" type="pres">
      <dgm:prSet presAssocID="{789594EE-28E3-4762-80B5-D9BE9B3B497F}" presName="linear" presStyleCnt="0">
        <dgm:presLayoutVars>
          <dgm:animLvl val="lvl"/>
          <dgm:resizeHandles val="exact"/>
        </dgm:presLayoutVars>
      </dgm:prSet>
      <dgm:spPr/>
    </dgm:pt>
    <dgm:pt modelId="{D42A1D73-8403-4B7A-94B8-1941C5CC9CA2}" type="pres">
      <dgm:prSet presAssocID="{B0283812-8F42-48AC-98C4-232C3EA7990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282347F-7882-4FAD-8946-72088FC711E8}" type="pres">
      <dgm:prSet presAssocID="{CB4FEBDF-5B11-4F7F-A7CD-5A8CADDA5D36}" presName="spacer" presStyleCnt="0"/>
      <dgm:spPr/>
    </dgm:pt>
    <dgm:pt modelId="{9F8FA7E6-9850-4E87-ACA6-9B1CA055C939}" type="pres">
      <dgm:prSet presAssocID="{E09C1976-2772-4BA2-8441-27B69BD1696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66C0FF3E-154B-45C9-8A1D-E0566F537628}" type="pres">
      <dgm:prSet presAssocID="{4759DB0F-E3CD-4A9D-B3A2-E68FF9AD485C}" presName="spacer" presStyleCnt="0"/>
      <dgm:spPr/>
    </dgm:pt>
    <dgm:pt modelId="{EF8A705A-424F-44DC-9DAF-B8C46EAAEA13}" type="pres">
      <dgm:prSet presAssocID="{687A70E3-039B-482B-97C0-8125B1CB166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1868B65-0F14-4663-82BE-CC915DA738E1}" type="pres">
      <dgm:prSet presAssocID="{31B36EB0-CFF3-4E80-B212-92737AD265CE}" presName="spacer" presStyleCnt="0"/>
      <dgm:spPr/>
    </dgm:pt>
    <dgm:pt modelId="{1F7D6226-0BCE-4AB5-94BB-FC839B4A5524}" type="pres">
      <dgm:prSet presAssocID="{CCAADE59-0A38-4213-964B-17B7AB786EA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57BF4D27-A5E6-4F5F-BFB6-56162A2BD238}" type="pres">
      <dgm:prSet presAssocID="{B00B7B93-A6D1-48D6-8B2B-2508ABF370BA}" presName="spacer" presStyleCnt="0"/>
      <dgm:spPr/>
    </dgm:pt>
    <dgm:pt modelId="{C1B69D3F-27C9-4089-87BB-E6DC6ADF415A}" type="pres">
      <dgm:prSet presAssocID="{F1D1CD50-624F-43D4-9444-C2440898A81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2635AB16-D995-4462-AE4C-DFFE85A99742}" type="presOf" srcId="{687A70E3-039B-482B-97C0-8125B1CB1666}" destId="{EF8A705A-424F-44DC-9DAF-B8C46EAAEA13}" srcOrd="0" destOrd="0" presId="urn:microsoft.com/office/officeart/2005/8/layout/vList2"/>
    <dgm:cxn modelId="{AEA18619-0480-4B8C-B683-3097BA056985}" srcId="{789594EE-28E3-4762-80B5-D9BE9B3B497F}" destId="{B0283812-8F42-48AC-98C4-232C3EA79908}" srcOrd="0" destOrd="0" parTransId="{07B3DB88-A385-4380-ACA8-4A8F559159AC}" sibTransId="{CB4FEBDF-5B11-4F7F-A7CD-5A8CADDA5D36}"/>
    <dgm:cxn modelId="{871F971C-EA10-4A74-875C-D12A0A96CCF3}" srcId="{789594EE-28E3-4762-80B5-D9BE9B3B497F}" destId="{687A70E3-039B-482B-97C0-8125B1CB1666}" srcOrd="2" destOrd="0" parTransId="{105ED0DF-7E09-43CD-BEF3-BBEA4C5C4425}" sibTransId="{31B36EB0-CFF3-4E80-B212-92737AD265CE}"/>
    <dgm:cxn modelId="{A7F30435-0CBB-406B-AA6B-55FF9C55FF85}" srcId="{789594EE-28E3-4762-80B5-D9BE9B3B497F}" destId="{F1D1CD50-624F-43D4-9444-C2440898A81D}" srcOrd="4" destOrd="0" parTransId="{EC283957-FA59-43A1-AC98-FB111FC2C97D}" sibTransId="{7B16B772-D965-4C40-B0D7-AD969B3E977A}"/>
    <dgm:cxn modelId="{E2BA7D40-5E64-40E0-8F19-6EB3F86C274D}" type="presOf" srcId="{B0283812-8F42-48AC-98C4-232C3EA79908}" destId="{D42A1D73-8403-4B7A-94B8-1941C5CC9CA2}" srcOrd="0" destOrd="0" presId="urn:microsoft.com/office/officeart/2005/8/layout/vList2"/>
    <dgm:cxn modelId="{97810B56-8C67-4272-A854-C3BEFE7A3A2D}" srcId="{789594EE-28E3-4762-80B5-D9BE9B3B497F}" destId="{E09C1976-2772-4BA2-8441-27B69BD16962}" srcOrd="1" destOrd="0" parTransId="{08A34B4B-884A-407E-BD1F-2331E6DEA4A4}" sibTransId="{4759DB0F-E3CD-4A9D-B3A2-E68FF9AD485C}"/>
    <dgm:cxn modelId="{F2A71CAB-A1E0-42B3-BD36-10F728066815}" type="presOf" srcId="{789594EE-28E3-4762-80B5-D9BE9B3B497F}" destId="{C7740674-4D5B-489D-A80D-2EA2D8099507}" srcOrd="0" destOrd="0" presId="urn:microsoft.com/office/officeart/2005/8/layout/vList2"/>
    <dgm:cxn modelId="{B4A931B9-ADC0-47C1-9805-4CE23D90D491}" srcId="{789594EE-28E3-4762-80B5-D9BE9B3B497F}" destId="{CCAADE59-0A38-4213-964B-17B7AB786EAF}" srcOrd="3" destOrd="0" parTransId="{A6E7F4FF-73DE-4A80-8E8A-6583CE29416D}" sibTransId="{B00B7B93-A6D1-48D6-8B2B-2508ABF370BA}"/>
    <dgm:cxn modelId="{3F2127D8-5B5E-4269-A929-FB9347530E62}" type="presOf" srcId="{F1D1CD50-624F-43D4-9444-C2440898A81D}" destId="{C1B69D3F-27C9-4089-87BB-E6DC6ADF415A}" srcOrd="0" destOrd="0" presId="urn:microsoft.com/office/officeart/2005/8/layout/vList2"/>
    <dgm:cxn modelId="{FC3AF1F6-7B07-4975-9E5A-0268E4099578}" type="presOf" srcId="{CCAADE59-0A38-4213-964B-17B7AB786EAF}" destId="{1F7D6226-0BCE-4AB5-94BB-FC839B4A5524}" srcOrd="0" destOrd="0" presId="urn:microsoft.com/office/officeart/2005/8/layout/vList2"/>
    <dgm:cxn modelId="{0A5D34F8-89EC-4434-AC39-C8A44C37FDF3}" type="presOf" srcId="{E09C1976-2772-4BA2-8441-27B69BD16962}" destId="{9F8FA7E6-9850-4E87-ACA6-9B1CA055C939}" srcOrd="0" destOrd="0" presId="urn:microsoft.com/office/officeart/2005/8/layout/vList2"/>
    <dgm:cxn modelId="{55DECC4A-3016-4C69-81D4-6A4AD934CE61}" type="presParOf" srcId="{C7740674-4D5B-489D-A80D-2EA2D8099507}" destId="{D42A1D73-8403-4B7A-94B8-1941C5CC9CA2}" srcOrd="0" destOrd="0" presId="urn:microsoft.com/office/officeart/2005/8/layout/vList2"/>
    <dgm:cxn modelId="{18A0B2AB-3924-4F02-A638-F838CF633049}" type="presParOf" srcId="{C7740674-4D5B-489D-A80D-2EA2D8099507}" destId="{B282347F-7882-4FAD-8946-72088FC711E8}" srcOrd="1" destOrd="0" presId="urn:microsoft.com/office/officeart/2005/8/layout/vList2"/>
    <dgm:cxn modelId="{3FA18F8B-7FF2-4250-8F15-012E56120208}" type="presParOf" srcId="{C7740674-4D5B-489D-A80D-2EA2D8099507}" destId="{9F8FA7E6-9850-4E87-ACA6-9B1CA055C939}" srcOrd="2" destOrd="0" presId="urn:microsoft.com/office/officeart/2005/8/layout/vList2"/>
    <dgm:cxn modelId="{E85BACA3-BAB0-4FEC-BBCB-D07F5CD43F25}" type="presParOf" srcId="{C7740674-4D5B-489D-A80D-2EA2D8099507}" destId="{66C0FF3E-154B-45C9-8A1D-E0566F537628}" srcOrd="3" destOrd="0" presId="urn:microsoft.com/office/officeart/2005/8/layout/vList2"/>
    <dgm:cxn modelId="{8F8508BF-4D22-4841-A551-117D81ABD665}" type="presParOf" srcId="{C7740674-4D5B-489D-A80D-2EA2D8099507}" destId="{EF8A705A-424F-44DC-9DAF-B8C46EAAEA13}" srcOrd="4" destOrd="0" presId="urn:microsoft.com/office/officeart/2005/8/layout/vList2"/>
    <dgm:cxn modelId="{C3210035-34E2-4F75-99BD-973F4DDD0E22}" type="presParOf" srcId="{C7740674-4D5B-489D-A80D-2EA2D8099507}" destId="{61868B65-0F14-4663-82BE-CC915DA738E1}" srcOrd="5" destOrd="0" presId="urn:microsoft.com/office/officeart/2005/8/layout/vList2"/>
    <dgm:cxn modelId="{E90C0C17-522E-4E51-8B97-40F3581BAFB8}" type="presParOf" srcId="{C7740674-4D5B-489D-A80D-2EA2D8099507}" destId="{1F7D6226-0BCE-4AB5-94BB-FC839B4A5524}" srcOrd="6" destOrd="0" presId="urn:microsoft.com/office/officeart/2005/8/layout/vList2"/>
    <dgm:cxn modelId="{C5975535-12D4-49FB-9C7E-858D026572E7}" type="presParOf" srcId="{C7740674-4D5B-489D-A80D-2EA2D8099507}" destId="{57BF4D27-A5E6-4F5F-BFB6-56162A2BD238}" srcOrd="7" destOrd="0" presId="urn:microsoft.com/office/officeart/2005/8/layout/vList2"/>
    <dgm:cxn modelId="{8AC1670B-D4FD-4356-A096-5F097A6F587D}" type="presParOf" srcId="{C7740674-4D5B-489D-A80D-2EA2D8099507}" destId="{C1B69D3F-27C9-4089-87BB-E6DC6ADF415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319106-74AA-460D-B02E-0D37487D1A1D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FEF8A27-3460-4F61-B032-6D3D2BEF13A6}">
      <dgm:prSet/>
      <dgm:spPr/>
      <dgm:t>
        <a:bodyPr/>
        <a:lstStyle/>
        <a:p>
          <a:r>
            <a:rPr lang="zh-TW"/>
            <a:t>和諧</a:t>
          </a:r>
          <a:r>
            <a:rPr lang="en-US"/>
            <a:t>:</a:t>
          </a:r>
          <a:r>
            <a:rPr lang="zh-TW"/>
            <a:t>友善而穩定的學習環境</a:t>
          </a:r>
          <a:endParaRPr lang="en-US"/>
        </a:p>
      </dgm:t>
    </dgm:pt>
    <dgm:pt modelId="{A9F3E904-66AB-4943-8E7B-5C19EF5DF4A5}" type="parTrans" cxnId="{8B271614-91E7-4D64-8596-9C2AFDC5F1EA}">
      <dgm:prSet/>
      <dgm:spPr/>
      <dgm:t>
        <a:bodyPr/>
        <a:lstStyle/>
        <a:p>
          <a:endParaRPr lang="en-US"/>
        </a:p>
      </dgm:t>
    </dgm:pt>
    <dgm:pt modelId="{3226B62A-22BC-47C0-ADCC-39BCCFFEFD57}" type="sibTrans" cxnId="{8B271614-91E7-4D64-8596-9C2AFDC5F1EA}">
      <dgm:prSet/>
      <dgm:spPr/>
      <dgm:t>
        <a:bodyPr/>
        <a:lstStyle/>
        <a:p>
          <a:endParaRPr lang="en-US"/>
        </a:p>
      </dgm:t>
    </dgm:pt>
    <dgm:pt modelId="{2CBBCA1E-DC8F-4A0F-ABE6-7A120104ADA8}">
      <dgm:prSet/>
      <dgm:spPr/>
      <dgm:t>
        <a:bodyPr/>
        <a:lstStyle/>
        <a:p>
          <a:r>
            <a:rPr lang="zh-TW"/>
            <a:t>合作</a:t>
          </a:r>
          <a:r>
            <a:rPr lang="en-US"/>
            <a:t>:</a:t>
          </a:r>
          <a:r>
            <a:rPr lang="zh-TW"/>
            <a:t>學習、生活</a:t>
          </a:r>
          <a:endParaRPr lang="en-US"/>
        </a:p>
      </dgm:t>
    </dgm:pt>
    <dgm:pt modelId="{85303418-3611-46C3-8733-BE8679D2547E}" type="parTrans" cxnId="{54A98F09-76EF-4947-BC6C-C662842CC731}">
      <dgm:prSet/>
      <dgm:spPr/>
      <dgm:t>
        <a:bodyPr/>
        <a:lstStyle/>
        <a:p>
          <a:endParaRPr lang="en-US"/>
        </a:p>
      </dgm:t>
    </dgm:pt>
    <dgm:pt modelId="{E905B5FC-D363-4DED-A802-3E5F9507B372}" type="sibTrans" cxnId="{54A98F09-76EF-4947-BC6C-C662842CC731}">
      <dgm:prSet/>
      <dgm:spPr/>
      <dgm:t>
        <a:bodyPr/>
        <a:lstStyle/>
        <a:p>
          <a:endParaRPr lang="en-US"/>
        </a:p>
      </dgm:t>
    </dgm:pt>
    <dgm:pt modelId="{A4CF95CB-7ECB-4F2A-B6D7-292BA4EF7ED5}">
      <dgm:prSet/>
      <dgm:spPr/>
      <dgm:t>
        <a:bodyPr/>
        <a:lstStyle/>
        <a:p>
          <a:r>
            <a:rPr lang="zh-TW" dirty="0"/>
            <a:t>勤學</a:t>
          </a:r>
          <a:r>
            <a:rPr lang="en-US" dirty="0"/>
            <a:t>:</a:t>
          </a:r>
          <a:r>
            <a:rPr lang="zh-TW" dirty="0"/>
            <a:t>求知向上紮根在好品格。</a:t>
          </a:r>
          <a:endParaRPr lang="en-US" dirty="0"/>
        </a:p>
      </dgm:t>
    </dgm:pt>
    <dgm:pt modelId="{725F887E-9F33-45EA-B2AE-56CD2BF6AEFB}" type="parTrans" cxnId="{F58F765D-C4C7-4047-AF4E-9D83E2F8C8AF}">
      <dgm:prSet/>
      <dgm:spPr/>
      <dgm:t>
        <a:bodyPr/>
        <a:lstStyle/>
        <a:p>
          <a:endParaRPr lang="en-US"/>
        </a:p>
      </dgm:t>
    </dgm:pt>
    <dgm:pt modelId="{10453D47-9702-4324-B69A-5F163F7239C6}" type="sibTrans" cxnId="{F58F765D-C4C7-4047-AF4E-9D83E2F8C8AF}">
      <dgm:prSet/>
      <dgm:spPr/>
      <dgm:t>
        <a:bodyPr/>
        <a:lstStyle/>
        <a:p>
          <a:endParaRPr lang="en-US"/>
        </a:p>
      </dgm:t>
    </dgm:pt>
    <dgm:pt modelId="{D75FA525-4E68-4949-B81C-65E0A59C703B}" type="pres">
      <dgm:prSet presAssocID="{09319106-74AA-460D-B02E-0D37487D1A1D}" presName="root" presStyleCnt="0">
        <dgm:presLayoutVars>
          <dgm:dir/>
          <dgm:resizeHandles val="exact"/>
        </dgm:presLayoutVars>
      </dgm:prSet>
      <dgm:spPr/>
    </dgm:pt>
    <dgm:pt modelId="{85E76F78-E974-48F6-89BC-2611C4CA353A}" type="pres">
      <dgm:prSet presAssocID="{3FEF8A27-3460-4F61-B032-6D3D2BEF13A6}" presName="compNode" presStyleCnt="0"/>
      <dgm:spPr/>
    </dgm:pt>
    <dgm:pt modelId="{93523453-D6BC-4AF8-8ED7-7B17B136B3C4}" type="pres">
      <dgm:prSet presAssocID="{3FEF8A27-3460-4F61-B032-6D3D2BEF13A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C7B52159-36A1-405D-9DA1-24A2E57565E6}" type="pres">
      <dgm:prSet presAssocID="{3FEF8A27-3460-4F61-B032-6D3D2BEF13A6}" presName="spaceRect" presStyleCnt="0"/>
      <dgm:spPr/>
    </dgm:pt>
    <dgm:pt modelId="{D398576D-1FC5-4CE5-B03A-6F3B07730091}" type="pres">
      <dgm:prSet presAssocID="{3FEF8A27-3460-4F61-B032-6D3D2BEF13A6}" presName="textRect" presStyleLbl="revTx" presStyleIdx="0" presStyleCnt="3">
        <dgm:presLayoutVars>
          <dgm:chMax val="1"/>
          <dgm:chPref val="1"/>
        </dgm:presLayoutVars>
      </dgm:prSet>
      <dgm:spPr/>
    </dgm:pt>
    <dgm:pt modelId="{547ECA5F-BCE0-45CF-A328-FCC399D6A95A}" type="pres">
      <dgm:prSet presAssocID="{3226B62A-22BC-47C0-ADCC-39BCCFFEFD57}" presName="sibTrans" presStyleCnt="0"/>
      <dgm:spPr/>
    </dgm:pt>
    <dgm:pt modelId="{57BC4762-00CB-4AC5-A301-EBE3442D4495}" type="pres">
      <dgm:prSet presAssocID="{2CBBCA1E-DC8F-4A0F-ABE6-7A120104ADA8}" presName="compNode" presStyleCnt="0"/>
      <dgm:spPr/>
    </dgm:pt>
    <dgm:pt modelId="{C1034F31-90AD-4FC7-9956-94FC564B5A83}" type="pres">
      <dgm:prSet presAssocID="{2CBBCA1E-DC8F-4A0F-ABE6-7A120104ADA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565FA510-5B8A-43A8-99AC-EBE2CC9C564F}" type="pres">
      <dgm:prSet presAssocID="{2CBBCA1E-DC8F-4A0F-ABE6-7A120104ADA8}" presName="spaceRect" presStyleCnt="0"/>
      <dgm:spPr/>
    </dgm:pt>
    <dgm:pt modelId="{A118680E-B710-4715-A66A-0D34D6E08B1B}" type="pres">
      <dgm:prSet presAssocID="{2CBBCA1E-DC8F-4A0F-ABE6-7A120104ADA8}" presName="textRect" presStyleLbl="revTx" presStyleIdx="1" presStyleCnt="3">
        <dgm:presLayoutVars>
          <dgm:chMax val="1"/>
          <dgm:chPref val="1"/>
        </dgm:presLayoutVars>
      </dgm:prSet>
      <dgm:spPr/>
    </dgm:pt>
    <dgm:pt modelId="{67149485-F674-450A-B5B8-16F51BBEA8D4}" type="pres">
      <dgm:prSet presAssocID="{E905B5FC-D363-4DED-A802-3E5F9507B372}" presName="sibTrans" presStyleCnt="0"/>
      <dgm:spPr/>
    </dgm:pt>
    <dgm:pt modelId="{1A53C077-713A-41BF-A0F1-1FB295AB8B6B}" type="pres">
      <dgm:prSet presAssocID="{A4CF95CB-7ECB-4F2A-B6D7-292BA4EF7ED5}" presName="compNode" presStyleCnt="0"/>
      <dgm:spPr/>
    </dgm:pt>
    <dgm:pt modelId="{2FA569FF-C5C0-4D64-ACE4-4F717AF75D9E}" type="pres">
      <dgm:prSet presAssocID="{A4CF95CB-7ECB-4F2A-B6D7-292BA4EF7ED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F23E8B98-8785-4FB8-A792-740C7DC673E1}" type="pres">
      <dgm:prSet presAssocID="{A4CF95CB-7ECB-4F2A-B6D7-292BA4EF7ED5}" presName="spaceRect" presStyleCnt="0"/>
      <dgm:spPr/>
    </dgm:pt>
    <dgm:pt modelId="{AAEDBDEC-C341-43CE-8EAB-3D74A07564A8}" type="pres">
      <dgm:prSet presAssocID="{A4CF95CB-7ECB-4F2A-B6D7-292BA4EF7ED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54A98F09-76EF-4947-BC6C-C662842CC731}" srcId="{09319106-74AA-460D-B02E-0D37487D1A1D}" destId="{2CBBCA1E-DC8F-4A0F-ABE6-7A120104ADA8}" srcOrd="1" destOrd="0" parTransId="{85303418-3611-46C3-8733-BE8679D2547E}" sibTransId="{E905B5FC-D363-4DED-A802-3E5F9507B372}"/>
    <dgm:cxn modelId="{EB39B212-EDF5-408D-8B2C-FEFFFE69AF07}" type="presOf" srcId="{2CBBCA1E-DC8F-4A0F-ABE6-7A120104ADA8}" destId="{A118680E-B710-4715-A66A-0D34D6E08B1B}" srcOrd="0" destOrd="0" presId="urn:microsoft.com/office/officeart/2018/2/layout/IconLabelList"/>
    <dgm:cxn modelId="{5779F312-7A58-478E-8A97-AED12335A29A}" type="presOf" srcId="{09319106-74AA-460D-B02E-0D37487D1A1D}" destId="{D75FA525-4E68-4949-B81C-65E0A59C703B}" srcOrd="0" destOrd="0" presId="urn:microsoft.com/office/officeart/2018/2/layout/IconLabelList"/>
    <dgm:cxn modelId="{8B271614-91E7-4D64-8596-9C2AFDC5F1EA}" srcId="{09319106-74AA-460D-B02E-0D37487D1A1D}" destId="{3FEF8A27-3460-4F61-B032-6D3D2BEF13A6}" srcOrd="0" destOrd="0" parTransId="{A9F3E904-66AB-4943-8E7B-5C19EF5DF4A5}" sibTransId="{3226B62A-22BC-47C0-ADCC-39BCCFFEFD57}"/>
    <dgm:cxn modelId="{63266A33-B298-4EB9-87ED-7DD04EA07964}" type="presOf" srcId="{A4CF95CB-7ECB-4F2A-B6D7-292BA4EF7ED5}" destId="{AAEDBDEC-C341-43CE-8EAB-3D74A07564A8}" srcOrd="0" destOrd="0" presId="urn:microsoft.com/office/officeart/2018/2/layout/IconLabelList"/>
    <dgm:cxn modelId="{F58F765D-C4C7-4047-AF4E-9D83E2F8C8AF}" srcId="{09319106-74AA-460D-B02E-0D37487D1A1D}" destId="{A4CF95CB-7ECB-4F2A-B6D7-292BA4EF7ED5}" srcOrd="2" destOrd="0" parTransId="{725F887E-9F33-45EA-B2AE-56CD2BF6AEFB}" sibTransId="{10453D47-9702-4324-B69A-5F163F7239C6}"/>
    <dgm:cxn modelId="{88DC3544-C5DF-41B7-A820-F4045021F383}" type="presOf" srcId="{3FEF8A27-3460-4F61-B032-6D3D2BEF13A6}" destId="{D398576D-1FC5-4CE5-B03A-6F3B07730091}" srcOrd="0" destOrd="0" presId="urn:microsoft.com/office/officeart/2018/2/layout/IconLabelList"/>
    <dgm:cxn modelId="{E1E5428E-0239-4386-9B0F-EBC8BF13B1B2}" type="presParOf" srcId="{D75FA525-4E68-4949-B81C-65E0A59C703B}" destId="{85E76F78-E974-48F6-89BC-2611C4CA353A}" srcOrd="0" destOrd="0" presId="urn:microsoft.com/office/officeart/2018/2/layout/IconLabelList"/>
    <dgm:cxn modelId="{EAC2DA91-D5C7-4CE3-BA62-EC0C2CD23696}" type="presParOf" srcId="{85E76F78-E974-48F6-89BC-2611C4CA353A}" destId="{93523453-D6BC-4AF8-8ED7-7B17B136B3C4}" srcOrd="0" destOrd="0" presId="urn:microsoft.com/office/officeart/2018/2/layout/IconLabelList"/>
    <dgm:cxn modelId="{757DBD2E-1883-4931-84BD-0DE9CD85FFEC}" type="presParOf" srcId="{85E76F78-E974-48F6-89BC-2611C4CA353A}" destId="{C7B52159-36A1-405D-9DA1-24A2E57565E6}" srcOrd="1" destOrd="0" presId="urn:microsoft.com/office/officeart/2018/2/layout/IconLabelList"/>
    <dgm:cxn modelId="{B0B29F18-1A1A-47EF-A765-E34C63F6FCE6}" type="presParOf" srcId="{85E76F78-E974-48F6-89BC-2611C4CA353A}" destId="{D398576D-1FC5-4CE5-B03A-6F3B07730091}" srcOrd="2" destOrd="0" presId="urn:microsoft.com/office/officeart/2018/2/layout/IconLabelList"/>
    <dgm:cxn modelId="{43007E77-BABB-4B4E-87DF-8BBC08FBA4DF}" type="presParOf" srcId="{D75FA525-4E68-4949-B81C-65E0A59C703B}" destId="{547ECA5F-BCE0-45CF-A328-FCC399D6A95A}" srcOrd="1" destOrd="0" presId="urn:microsoft.com/office/officeart/2018/2/layout/IconLabelList"/>
    <dgm:cxn modelId="{D2DF43FA-A1E1-4528-8B6C-EDF81C5A4ACA}" type="presParOf" srcId="{D75FA525-4E68-4949-B81C-65E0A59C703B}" destId="{57BC4762-00CB-4AC5-A301-EBE3442D4495}" srcOrd="2" destOrd="0" presId="urn:microsoft.com/office/officeart/2018/2/layout/IconLabelList"/>
    <dgm:cxn modelId="{C16988B4-50B6-484B-BADD-540EF8CF3738}" type="presParOf" srcId="{57BC4762-00CB-4AC5-A301-EBE3442D4495}" destId="{C1034F31-90AD-4FC7-9956-94FC564B5A83}" srcOrd="0" destOrd="0" presId="urn:microsoft.com/office/officeart/2018/2/layout/IconLabelList"/>
    <dgm:cxn modelId="{E09EC4AE-8B88-4F34-8A59-6227325B57C2}" type="presParOf" srcId="{57BC4762-00CB-4AC5-A301-EBE3442D4495}" destId="{565FA510-5B8A-43A8-99AC-EBE2CC9C564F}" srcOrd="1" destOrd="0" presId="urn:microsoft.com/office/officeart/2018/2/layout/IconLabelList"/>
    <dgm:cxn modelId="{B5519E2E-1695-435F-8ECA-ED8E35524114}" type="presParOf" srcId="{57BC4762-00CB-4AC5-A301-EBE3442D4495}" destId="{A118680E-B710-4715-A66A-0D34D6E08B1B}" srcOrd="2" destOrd="0" presId="urn:microsoft.com/office/officeart/2018/2/layout/IconLabelList"/>
    <dgm:cxn modelId="{AD0E5794-A3C2-49EB-BF29-77AE9658F715}" type="presParOf" srcId="{D75FA525-4E68-4949-B81C-65E0A59C703B}" destId="{67149485-F674-450A-B5B8-16F51BBEA8D4}" srcOrd="3" destOrd="0" presId="urn:microsoft.com/office/officeart/2018/2/layout/IconLabelList"/>
    <dgm:cxn modelId="{412A7D05-847B-4968-A977-6DD819DE6586}" type="presParOf" srcId="{D75FA525-4E68-4949-B81C-65E0A59C703B}" destId="{1A53C077-713A-41BF-A0F1-1FB295AB8B6B}" srcOrd="4" destOrd="0" presId="urn:microsoft.com/office/officeart/2018/2/layout/IconLabelList"/>
    <dgm:cxn modelId="{A5826EA3-71D1-4D0C-ADD9-D9C8E4139DD0}" type="presParOf" srcId="{1A53C077-713A-41BF-A0F1-1FB295AB8B6B}" destId="{2FA569FF-C5C0-4D64-ACE4-4F717AF75D9E}" srcOrd="0" destOrd="0" presId="urn:microsoft.com/office/officeart/2018/2/layout/IconLabelList"/>
    <dgm:cxn modelId="{0ACC4F05-0913-4FAF-BA0A-E20D80075802}" type="presParOf" srcId="{1A53C077-713A-41BF-A0F1-1FB295AB8B6B}" destId="{F23E8B98-8785-4FB8-A792-740C7DC673E1}" srcOrd="1" destOrd="0" presId="urn:microsoft.com/office/officeart/2018/2/layout/IconLabelList"/>
    <dgm:cxn modelId="{D07B8E46-4859-4F01-B0D7-7FF770FA11E5}" type="presParOf" srcId="{1A53C077-713A-41BF-A0F1-1FB295AB8B6B}" destId="{AAEDBDEC-C341-43CE-8EAB-3D74A07564A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06728B-63BF-454C-A17E-481C34CFCD4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254176F-7887-469D-8B39-95E70D71A69D}">
      <dgm:prSet custT="1"/>
      <dgm:spPr/>
      <dgm:t>
        <a:bodyPr/>
        <a:lstStyle/>
        <a:p>
          <a:r>
            <a:rPr lang="zh-TW" altLang="en-US" sz="2400" b="0" i="0" dirty="0">
              <a:latin typeface="標楷體" panose="03000509000000000000" pitchFamily="65" charset="-120"/>
              <a:ea typeface="標楷體" panose="03000509000000000000" pitchFamily="65" charset="-120"/>
            </a:rPr>
            <a:t>運用佐藤學的合作學習概念，輔以提問策略和孩子們來「玩」課文。我認為：會「想」問題，比會「回答」問題更重要。</a:t>
          </a:r>
          <a:endParaRPr lang="en-US" sz="24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A467B2E-EF13-4E0D-B428-3C8ADC315CCF}" type="parTrans" cxnId="{C99C6112-AFD0-41C1-8E4A-D6D4B7C9401C}">
      <dgm:prSet/>
      <dgm:spPr/>
      <dgm:t>
        <a:bodyPr/>
        <a:lstStyle/>
        <a:p>
          <a:endParaRPr lang="en-US"/>
        </a:p>
      </dgm:t>
    </dgm:pt>
    <dgm:pt modelId="{CEDE05AE-33DD-4FD5-9D74-5C046E69C49B}" type="sibTrans" cxnId="{C99C6112-AFD0-41C1-8E4A-D6D4B7C9401C}">
      <dgm:prSet/>
      <dgm:spPr/>
      <dgm:t>
        <a:bodyPr/>
        <a:lstStyle/>
        <a:p>
          <a:endParaRPr lang="en-US"/>
        </a:p>
      </dgm:t>
    </dgm:pt>
    <dgm:pt modelId="{87126476-D6C9-4FD9-9135-7D89BD858CBB}">
      <dgm:prSet/>
      <dgm:spPr/>
      <dgm:t>
        <a:bodyPr/>
        <a:lstStyle/>
        <a:p>
          <a:r>
            <a:rPr lang="zh-TW" altLang="en-US" b="0" i="0" dirty="0"/>
            <a:t>步驟</a:t>
          </a:r>
          <a:r>
            <a:rPr lang="en-US" altLang="zh-TW" b="0" i="0" dirty="0"/>
            <a:t>1</a:t>
          </a:r>
          <a:r>
            <a:rPr lang="zh-TW" altLang="en-US" b="0" i="0" dirty="0"/>
            <a:t>：從讀標題開始，自己開始預測文本內容。</a:t>
          </a:r>
        </a:p>
        <a:p>
          <a:r>
            <a:rPr lang="zh-TW" altLang="en-US" b="0" i="0" dirty="0"/>
            <a:t>步驟</a:t>
          </a:r>
          <a:r>
            <a:rPr lang="en-US" altLang="zh-TW" b="0" i="0" dirty="0"/>
            <a:t>2</a:t>
          </a:r>
          <a:r>
            <a:rPr lang="zh-TW" altLang="en-US" b="0" i="0" dirty="0"/>
            <a:t>：朗讀課文，而不是念課文，因為要能讀出情感和理解。</a:t>
          </a:r>
        </a:p>
        <a:p>
          <a:r>
            <a:rPr lang="zh-TW" altLang="en-US" b="0" i="0" dirty="0"/>
            <a:t>步驟</a:t>
          </a:r>
          <a:r>
            <a:rPr lang="en-US" altLang="zh-TW" b="0" i="0" dirty="0"/>
            <a:t>3</a:t>
          </a:r>
          <a:r>
            <a:rPr lang="zh-TW" altLang="en-US" b="0" i="0" dirty="0"/>
            <a:t>：朗讀課文後，還是會有字詞不懂的地方。</a:t>
          </a:r>
        </a:p>
        <a:p>
          <a:r>
            <a:rPr lang="zh-TW" altLang="en-US" b="0" i="0" dirty="0"/>
            <a:t>步驟</a:t>
          </a:r>
          <a:r>
            <a:rPr lang="en-US" altLang="zh-TW" b="0" i="0" dirty="0"/>
            <a:t>4</a:t>
          </a:r>
          <a:r>
            <a:rPr lang="zh-TW" altLang="en-US" b="0" i="0" dirty="0"/>
            <a:t>：用</a:t>
          </a:r>
          <a:r>
            <a:rPr lang="en-US" altLang="zh-TW" b="0" i="0" dirty="0"/>
            <a:t>5</a:t>
          </a:r>
          <a:r>
            <a:rPr lang="zh-TW" altLang="en-US" b="0" i="0" dirty="0"/>
            <a:t>個方法來讀懂這些地方。</a:t>
          </a:r>
          <a:endParaRPr lang="en-US" altLang="zh-TW" b="0" i="0" dirty="0"/>
        </a:p>
        <a:p>
          <a:r>
            <a:rPr lang="zh-TW" altLang="en-US" b="0" i="0" dirty="0"/>
            <a:t>步驟</a:t>
          </a:r>
          <a:r>
            <a:rPr lang="en-US" altLang="zh-TW" b="0" i="0" dirty="0"/>
            <a:t>5</a:t>
          </a:r>
          <a:r>
            <a:rPr lang="zh-TW" altLang="en-US" b="0" i="0" dirty="0"/>
            <a:t>：還是不大懂，就上課提出來討論。</a:t>
          </a:r>
          <a:endParaRPr lang="en-US" dirty="0"/>
        </a:p>
      </dgm:t>
    </dgm:pt>
    <dgm:pt modelId="{B30DF1B0-830D-48BB-BEC5-81BEDB676855}" type="parTrans" cxnId="{BD458D5B-322E-453A-A7B4-BADE5934E94F}">
      <dgm:prSet/>
      <dgm:spPr/>
      <dgm:t>
        <a:bodyPr/>
        <a:lstStyle/>
        <a:p>
          <a:endParaRPr lang="en-US"/>
        </a:p>
      </dgm:t>
    </dgm:pt>
    <dgm:pt modelId="{F78C8486-FA04-430E-ADC8-3BFDE79AC24A}" type="sibTrans" cxnId="{BD458D5B-322E-453A-A7B4-BADE5934E94F}">
      <dgm:prSet/>
      <dgm:spPr/>
      <dgm:t>
        <a:bodyPr/>
        <a:lstStyle/>
        <a:p>
          <a:endParaRPr lang="en-US"/>
        </a:p>
      </dgm:t>
    </dgm:pt>
    <dgm:pt modelId="{C65076D9-C865-44EE-9A13-37C7DDC9E604}">
      <dgm:prSet custT="1"/>
      <dgm:spPr/>
      <dgm:t>
        <a:bodyPr/>
        <a:lstStyle/>
        <a:p>
          <a:r>
            <a:rPr lang="zh-TW" altLang="en-US" sz="2000" b="0" i="0" dirty="0">
              <a:latin typeface="標楷體" panose="03000509000000000000" pitchFamily="65" charset="-120"/>
              <a:ea typeface="標楷體" panose="03000509000000000000" pitchFamily="65" charset="-120"/>
            </a:rPr>
            <a:t>聽者千萬遍，不如自己做一遍。」所有的教導如果只是教師講述，那麼學習的實質深度，的確是不夠彰顯的！透過具體操作、傾聽、討論，所有的學習才會真正進到孩子的腦袋裡。</a:t>
          </a:r>
          <a:endParaRPr lang="en-US" sz="20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B47D8388-8455-47C5-9194-E51EAA08382F}" type="parTrans" cxnId="{2A8CD56F-F768-4500-88B9-4801A691A137}">
      <dgm:prSet/>
      <dgm:spPr/>
      <dgm:t>
        <a:bodyPr/>
        <a:lstStyle/>
        <a:p>
          <a:endParaRPr lang="en-US"/>
        </a:p>
      </dgm:t>
    </dgm:pt>
    <dgm:pt modelId="{71FDA6D9-8B96-4054-8DF5-59FE0258BB3E}" type="sibTrans" cxnId="{2A8CD56F-F768-4500-88B9-4801A691A137}">
      <dgm:prSet/>
      <dgm:spPr/>
      <dgm:t>
        <a:bodyPr/>
        <a:lstStyle/>
        <a:p>
          <a:endParaRPr lang="en-US"/>
        </a:p>
      </dgm:t>
    </dgm:pt>
    <dgm:pt modelId="{F290EC75-8233-4881-A655-B0259826CAC2}" type="pres">
      <dgm:prSet presAssocID="{0E06728B-63BF-454C-A17E-481C34CFCD41}" presName="root" presStyleCnt="0">
        <dgm:presLayoutVars>
          <dgm:dir/>
          <dgm:resizeHandles val="exact"/>
        </dgm:presLayoutVars>
      </dgm:prSet>
      <dgm:spPr/>
    </dgm:pt>
    <dgm:pt modelId="{CD8D1FCB-77B6-4AC7-853F-CD5ECCA3DC8E}" type="pres">
      <dgm:prSet presAssocID="{0254176F-7887-469D-8B39-95E70D71A69D}" presName="compNode" presStyleCnt="0"/>
      <dgm:spPr/>
    </dgm:pt>
    <dgm:pt modelId="{D9B31FB6-3B5C-47F7-863D-27BCD6B60D17}" type="pres">
      <dgm:prSet presAssocID="{0254176F-7887-469D-8B39-95E70D71A69D}" presName="bgRect" presStyleLbl="bgShp" presStyleIdx="0" presStyleCnt="3"/>
      <dgm:spPr/>
    </dgm:pt>
    <dgm:pt modelId="{7E8315FD-0C4D-4C4F-85BE-B05AB11675B1}" type="pres">
      <dgm:prSet presAssocID="{0254176F-7887-469D-8B39-95E70D71A69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304C7791-84CF-4803-8FD9-528848A7DC98}" type="pres">
      <dgm:prSet presAssocID="{0254176F-7887-469D-8B39-95E70D71A69D}" presName="spaceRect" presStyleCnt="0"/>
      <dgm:spPr/>
    </dgm:pt>
    <dgm:pt modelId="{0C647448-B8AF-4130-A82B-229034E789FC}" type="pres">
      <dgm:prSet presAssocID="{0254176F-7887-469D-8B39-95E70D71A69D}" presName="parTx" presStyleLbl="revTx" presStyleIdx="0" presStyleCnt="3">
        <dgm:presLayoutVars>
          <dgm:chMax val="0"/>
          <dgm:chPref val="0"/>
        </dgm:presLayoutVars>
      </dgm:prSet>
      <dgm:spPr/>
    </dgm:pt>
    <dgm:pt modelId="{4951197D-0080-4503-9E19-5EC600105498}" type="pres">
      <dgm:prSet presAssocID="{CEDE05AE-33DD-4FD5-9D74-5C046E69C49B}" presName="sibTrans" presStyleCnt="0"/>
      <dgm:spPr/>
    </dgm:pt>
    <dgm:pt modelId="{174A0FA5-E078-41E8-AC34-94B6F925C5FE}" type="pres">
      <dgm:prSet presAssocID="{87126476-D6C9-4FD9-9135-7D89BD858CBB}" presName="compNode" presStyleCnt="0"/>
      <dgm:spPr/>
    </dgm:pt>
    <dgm:pt modelId="{80F00DAA-8D3E-47D1-B922-2AC5ACCF21BF}" type="pres">
      <dgm:prSet presAssocID="{87126476-D6C9-4FD9-9135-7D89BD858CBB}" presName="bgRect" presStyleLbl="bgShp" presStyleIdx="1" presStyleCnt="3"/>
      <dgm:spPr/>
    </dgm:pt>
    <dgm:pt modelId="{AF470F51-500E-444A-881E-F6F68697D35B}" type="pres">
      <dgm:prSet presAssocID="{87126476-D6C9-4FD9-9135-7D89BD858CB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58B74AAF-E653-4E6A-B53E-687E1235A562}" type="pres">
      <dgm:prSet presAssocID="{87126476-D6C9-4FD9-9135-7D89BD858CBB}" presName="spaceRect" presStyleCnt="0"/>
      <dgm:spPr/>
    </dgm:pt>
    <dgm:pt modelId="{DDA58AF6-5458-438C-9FB9-2E202A1F9BBC}" type="pres">
      <dgm:prSet presAssocID="{87126476-D6C9-4FD9-9135-7D89BD858CBB}" presName="parTx" presStyleLbl="revTx" presStyleIdx="1" presStyleCnt="3" custScaleX="105426" custScaleY="101106">
        <dgm:presLayoutVars>
          <dgm:chMax val="0"/>
          <dgm:chPref val="0"/>
        </dgm:presLayoutVars>
      </dgm:prSet>
      <dgm:spPr/>
    </dgm:pt>
    <dgm:pt modelId="{F9F60E4A-088E-4A37-A1CF-538ADC3E8632}" type="pres">
      <dgm:prSet presAssocID="{F78C8486-FA04-430E-ADC8-3BFDE79AC24A}" presName="sibTrans" presStyleCnt="0"/>
      <dgm:spPr/>
    </dgm:pt>
    <dgm:pt modelId="{02D2CC7A-352C-4AD5-83D8-CC3FB10A28F6}" type="pres">
      <dgm:prSet presAssocID="{C65076D9-C865-44EE-9A13-37C7DDC9E604}" presName="compNode" presStyleCnt="0"/>
      <dgm:spPr/>
    </dgm:pt>
    <dgm:pt modelId="{1BC0FC5A-B19B-49FA-82A7-A8B432F63703}" type="pres">
      <dgm:prSet presAssocID="{C65076D9-C865-44EE-9A13-37C7DDC9E604}" presName="bgRect" presStyleLbl="bgShp" presStyleIdx="2" presStyleCnt="3"/>
      <dgm:spPr/>
    </dgm:pt>
    <dgm:pt modelId="{251ADEF1-9CBA-4EE1-A4B9-781B70910C36}" type="pres">
      <dgm:prSet presAssocID="{C65076D9-C865-44EE-9A13-37C7DDC9E60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47F7E3EE-F294-4E64-B623-7257715B0F09}" type="pres">
      <dgm:prSet presAssocID="{C65076D9-C865-44EE-9A13-37C7DDC9E604}" presName="spaceRect" presStyleCnt="0"/>
      <dgm:spPr/>
    </dgm:pt>
    <dgm:pt modelId="{D5765654-7A6C-4AD8-84C8-68EEB9D71DC8}" type="pres">
      <dgm:prSet presAssocID="{C65076D9-C865-44EE-9A13-37C7DDC9E60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79B2904-E9D5-4759-BF1D-A2352C2EDE92}" type="presOf" srcId="{87126476-D6C9-4FD9-9135-7D89BD858CBB}" destId="{DDA58AF6-5458-438C-9FB9-2E202A1F9BBC}" srcOrd="0" destOrd="0" presId="urn:microsoft.com/office/officeart/2018/2/layout/IconVerticalSolidList"/>
    <dgm:cxn modelId="{C99C6112-AFD0-41C1-8E4A-D6D4B7C9401C}" srcId="{0E06728B-63BF-454C-A17E-481C34CFCD41}" destId="{0254176F-7887-469D-8B39-95E70D71A69D}" srcOrd="0" destOrd="0" parTransId="{9A467B2E-EF13-4E0D-B428-3C8ADC315CCF}" sibTransId="{CEDE05AE-33DD-4FD5-9D74-5C046E69C49B}"/>
    <dgm:cxn modelId="{BD458D5B-322E-453A-A7B4-BADE5934E94F}" srcId="{0E06728B-63BF-454C-A17E-481C34CFCD41}" destId="{87126476-D6C9-4FD9-9135-7D89BD858CBB}" srcOrd="1" destOrd="0" parTransId="{B30DF1B0-830D-48BB-BEC5-81BEDB676855}" sibTransId="{F78C8486-FA04-430E-ADC8-3BFDE79AC24A}"/>
    <dgm:cxn modelId="{2A8CD56F-F768-4500-88B9-4801A691A137}" srcId="{0E06728B-63BF-454C-A17E-481C34CFCD41}" destId="{C65076D9-C865-44EE-9A13-37C7DDC9E604}" srcOrd="2" destOrd="0" parTransId="{B47D8388-8455-47C5-9194-E51EAA08382F}" sibTransId="{71FDA6D9-8B96-4054-8DF5-59FE0258BB3E}"/>
    <dgm:cxn modelId="{9C08B074-D04D-4D9D-8141-0631FFAB6B70}" type="presOf" srcId="{C65076D9-C865-44EE-9A13-37C7DDC9E604}" destId="{D5765654-7A6C-4AD8-84C8-68EEB9D71DC8}" srcOrd="0" destOrd="0" presId="urn:microsoft.com/office/officeart/2018/2/layout/IconVerticalSolidList"/>
    <dgm:cxn modelId="{0FCEA777-B356-4D0E-9A48-70B0F9793249}" type="presOf" srcId="{0254176F-7887-469D-8B39-95E70D71A69D}" destId="{0C647448-B8AF-4130-A82B-229034E789FC}" srcOrd="0" destOrd="0" presId="urn:microsoft.com/office/officeart/2018/2/layout/IconVerticalSolidList"/>
    <dgm:cxn modelId="{6ADD07B0-B2C8-4A9B-9A7F-EB26365DC8F4}" type="presOf" srcId="{0E06728B-63BF-454C-A17E-481C34CFCD41}" destId="{F290EC75-8233-4881-A655-B0259826CAC2}" srcOrd="0" destOrd="0" presId="urn:microsoft.com/office/officeart/2018/2/layout/IconVerticalSolidList"/>
    <dgm:cxn modelId="{45CA650A-365B-47C5-8CFB-42ABB8B8C3AD}" type="presParOf" srcId="{F290EC75-8233-4881-A655-B0259826CAC2}" destId="{CD8D1FCB-77B6-4AC7-853F-CD5ECCA3DC8E}" srcOrd="0" destOrd="0" presId="urn:microsoft.com/office/officeart/2018/2/layout/IconVerticalSolidList"/>
    <dgm:cxn modelId="{CF70C929-96C7-476A-90D9-2CC1EC2C1E05}" type="presParOf" srcId="{CD8D1FCB-77B6-4AC7-853F-CD5ECCA3DC8E}" destId="{D9B31FB6-3B5C-47F7-863D-27BCD6B60D17}" srcOrd="0" destOrd="0" presId="urn:microsoft.com/office/officeart/2018/2/layout/IconVerticalSolidList"/>
    <dgm:cxn modelId="{D50B62B7-751C-43CA-995E-66C3D0830A7F}" type="presParOf" srcId="{CD8D1FCB-77B6-4AC7-853F-CD5ECCA3DC8E}" destId="{7E8315FD-0C4D-4C4F-85BE-B05AB11675B1}" srcOrd="1" destOrd="0" presId="urn:microsoft.com/office/officeart/2018/2/layout/IconVerticalSolidList"/>
    <dgm:cxn modelId="{30095430-44C9-44F3-A43A-53EA9B4E936A}" type="presParOf" srcId="{CD8D1FCB-77B6-4AC7-853F-CD5ECCA3DC8E}" destId="{304C7791-84CF-4803-8FD9-528848A7DC98}" srcOrd="2" destOrd="0" presId="urn:microsoft.com/office/officeart/2018/2/layout/IconVerticalSolidList"/>
    <dgm:cxn modelId="{9336522E-69F7-45BA-86F2-36D41402BE4E}" type="presParOf" srcId="{CD8D1FCB-77B6-4AC7-853F-CD5ECCA3DC8E}" destId="{0C647448-B8AF-4130-A82B-229034E789FC}" srcOrd="3" destOrd="0" presId="urn:microsoft.com/office/officeart/2018/2/layout/IconVerticalSolidList"/>
    <dgm:cxn modelId="{7227B39F-A5C4-4E6B-A411-DCA4D97C3F07}" type="presParOf" srcId="{F290EC75-8233-4881-A655-B0259826CAC2}" destId="{4951197D-0080-4503-9E19-5EC600105498}" srcOrd="1" destOrd="0" presId="urn:microsoft.com/office/officeart/2018/2/layout/IconVerticalSolidList"/>
    <dgm:cxn modelId="{8EBCA97F-53BB-4090-ACD5-DDCA4D0AF2C7}" type="presParOf" srcId="{F290EC75-8233-4881-A655-B0259826CAC2}" destId="{174A0FA5-E078-41E8-AC34-94B6F925C5FE}" srcOrd="2" destOrd="0" presId="urn:microsoft.com/office/officeart/2018/2/layout/IconVerticalSolidList"/>
    <dgm:cxn modelId="{490D36F6-A771-4206-AE4F-B3511949BBD7}" type="presParOf" srcId="{174A0FA5-E078-41E8-AC34-94B6F925C5FE}" destId="{80F00DAA-8D3E-47D1-B922-2AC5ACCF21BF}" srcOrd="0" destOrd="0" presId="urn:microsoft.com/office/officeart/2018/2/layout/IconVerticalSolidList"/>
    <dgm:cxn modelId="{E2231A6C-2EAA-46B1-9B9D-3D0C6EE6F8B2}" type="presParOf" srcId="{174A0FA5-E078-41E8-AC34-94B6F925C5FE}" destId="{AF470F51-500E-444A-881E-F6F68697D35B}" srcOrd="1" destOrd="0" presId="urn:microsoft.com/office/officeart/2018/2/layout/IconVerticalSolidList"/>
    <dgm:cxn modelId="{3DBEB011-7C0C-4B9B-9DF0-CE8A9EC17662}" type="presParOf" srcId="{174A0FA5-E078-41E8-AC34-94B6F925C5FE}" destId="{58B74AAF-E653-4E6A-B53E-687E1235A562}" srcOrd="2" destOrd="0" presId="urn:microsoft.com/office/officeart/2018/2/layout/IconVerticalSolidList"/>
    <dgm:cxn modelId="{ACE0D2B0-C4C7-41F2-ACD0-DA13DC8A9865}" type="presParOf" srcId="{174A0FA5-E078-41E8-AC34-94B6F925C5FE}" destId="{DDA58AF6-5458-438C-9FB9-2E202A1F9BBC}" srcOrd="3" destOrd="0" presId="urn:microsoft.com/office/officeart/2018/2/layout/IconVerticalSolidList"/>
    <dgm:cxn modelId="{EB88C04B-B8F7-46E3-99B3-01C074F30631}" type="presParOf" srcId="{F290EC75-8233-4881-A655-B0259826CAC2}" destId="{F9F60E4A-088E-4A37-A1CF-538ADC3E8632}" srcOrd="3" destOrd="0" presId="urn:microsoft.com/office/officeart/2018/2/layout/IconVerticalSolidList"/>
    <dgm:cxn modelId="{BF0A49FF-AB60-4406-9F03-55B6306CCE5C}" type="presParOf" srcId="{F290EC75-8233-4881-A655-B0259826CAC2}" destId="{02D2CC7A-352C-4AD5-83D8-CC3FB10A28F6}" srcOrd="4" destOrd="0" presId="urn:microsoft.com/office/officeart/2018/2/layout/IconVerticalSolidList"/>
    <dgm:cxn modelId="{1E0B3711-2AF6-44E4-A877-A5D45C94E629}" type="presParOf" srcId="{02D2CC7A-352C-4AD5-83D8-CC3FB10A28F6}" destId="{1BC0FC5A-B19B-49FA-82A7-A8B432F63703}" srcOrd="0" destOrd="0" presId="urn:microsoft.com/office/officeart/2018/2/layout/IconVerticalSolidList"/>
    <dgm:cxn modelId="{2271C595-1CC6-4491-9A2B-F633FBE8C094}" type="presParOf" srcId="{02D2CC7A-352C-4AD5-83D8-CC3FB10A28F6}" destId="{251ADEF1-9CBA-4EE1-A4B9-781B70910C36}" srcOrd="1" destOrd="0" presId="urn:microsoft.com/office/officeart/2018/2/layout/IconVerticalSolidList"/>
    <dgm:cxn modelId="{B5F3AE9D-5055-4F9C-8515-C0BE359CB63E}" type="presParOf" srcId="{02D2CC7A-352C-4AD5-83D8-CC3FB10A28F6}" destId="{47F7E3EE-F294-4E64-B623-7257715B0F09}" srcOrd="2" destOrd="0" presId="urn:microsoft.com/office/officeart/2018/2/layout/IconVerticalSolidList"/>
    <dgm:cxn modelId="{D4E6AA4A-787F-4899-AFC9-6A18EBDD1B26}" type="presParOf" srcId="{02D2CC7A-352C-4AD5-83D8-CC3FB10A28F6}" destId="{D5765654-7A6C-4AD8-84C8-68EEB9D71DC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35FD3FF-6A14-4413-A1BA-C44A4A96F07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3BA84C5C-FF15-496D-86F5-DB2F7FB8D43F}">
      <dgm:prSet custT="1"/>
      <dgm:spPr/>
      <dgm:t>
        <a:bodyPr/>
        <a:lstStyle/>
        <a:p>
          <a:r>
            <a:rPr lang="zh-TW" sz="2000" b="1" dirty="0">
              <a:latin typeface="標楷體" panose="03000509000000000000" pitchFamily="65" charset="-120"/>
              <a:ea typeface="標楷體" panose="03000509000000000000" pitchFamily="65" charset="-120"/>
            </a:rPr>
            <a:t>孩子不太會去思考題目的意思，儘管如此也不會去問老師，只是淪為「形式」無感地處理，所以變得愈來愈不會思考。因此，可以先問學生題意，讓孩子有機會思考。</a:t>
          </a:r>
          <a:endParaRPr lang="en-US" sz="20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56803D79-BEB1-4196-BC35-BF627C0D8435}" type="parTrans" cxnId="{FA0C99F7-DC94-424C-AAAD-17EC64FC74D1}">
      <dgm:prSet/>
      <dgm:spPr/>
      <dgm:t>
        <a:bodyPr/>
        <a:lstStyle/>
        <a:p>
          <a:endParaRPr lang="en-US"/>
        </a:p>
      </dgm:t>
    </dgm:pt>
    <dgm:pt modelId="{729A81AC-3549-4213-A374-CB2B17C962EE}" type="sibTrans" cxnId="{FA0C99F7-DC94-424C-AAAD-17EC64FC74D1}">
      <dgm:prSet/>
      <dgm:spPr/>
      <dgm:t>
        <a:bodyPr/>
        <a:lstStyle/>
        <a:p>
          <a:endParaRPr lang="en-US"/>
        </a:p>
      </dgm:t>
    </dgm:pt>
    <dgm:pt modelId="{60DF1B7F-3D34-49A9-B962-3478846E01EB}">
      <dgm:prSet custT="1"/>
      <dgm:spPr/>
      <dgm:t>
        <a:bodyPr/>
        <a:lstStyle/>
        <a:p>
          <a:r>
            <a:rPr lang="zh-TW" sz="2000" b="1" dirty="0">
              <a:latin typeface="標楷體" panose="03000509000000000000" pitchFamily="65" charset="-120"/>
              <a:ea typeface="標楷體" panose="03000509000000000000" pitchFamily="65" charset="-120"/>
            </a:rPr>
            <a:t>老師教學時將觀念詮釋清楚，讓學生了解觀念涵義，而不急著要做一堆題目。因為，當學生不了解意義時，再多題目，他也只是在模仿老師寫計算過程而已</a:t>
          </a:r>
          <a:r>
            <a:rPr lang="en-US" sz="2000" b="1" dirty="0">
              <a:latin typeface="標楷體" panose="03000509000000000000" pitchFamily="65" charset="-120"/>
              <a:ea typeface="標楷體" panose="03000509000000000000" pitchFamily="65" charset="-120"/>
            </a:rPr>
            <a:t>,</a:t>
          </a:r>
          <a:r>
            <a:rPr lang="zh-TW" sz="2000" b="1" dirty="0">
              <a:latin typeface="標楷體" panose="03000509000000000000" pitchFamily="65" charset="-120"/>
              <a:ea typeface="標楷體" panose="03000509000000000000" pitchFamily="65" charset="-120"/>
            </a:rPr>
            <a:t>而失去了思考的刺激與習慣</a:t>
          </a:r>
          <a:endParaRPr lang="en-US" sz="20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67165482-8ACE-421B-8FF5-BF29184139C9}" type="parTrans" cxnId="{5044A773-B835-43B1-B1AB-55F6468B4086}">
      <dgm:prSet/>
      <dgm:spPr/>
      <dgm:t>
        <a:bodyPr/>
        <a:lstStyle/>
        <a:p>
          <a:endParaRPr lang="en-US"/>
        </a:p>
      </dgm:t>
    </dgm:pt>
    <dgm:pt modelId="{9C571BAA-9598-4E4B-8246-32FE0A8B8526}" type="sibTrans" cxnId="{5044A773-B835-43B1-B1AB-55F6468B4086}">
      <dgm:prSet/>
      <dgm:spPr/>
      <dgm:t>
        <a:bodyPr/>
        <a:lstStyle/>
        <a:p>
          <a:endParaRPr lang="en-US"/>
        </a:p>
      </dgm:t>
    </dgm:pt>
    <dgm:pt modelId="{DAB8348A-A7F4-46D5-BB0E-2B5E494221E4}">
      <dgm:prSet/>
      <dgm:spPr/>
      <dgm:t>
        <a:bodyPr/>
        <a:lstStyle/>
        <a:p>
          <a:r>
            <a:rPr lang="zh-TW" b="1" dirty="0">
              <a:latin typeface="標楷體" panose="03000509000000000000" pitchFamily="65" charset="-120"/>
              <a:ea typeface="標楷體" panose="03000509000000000000" pitchFamily="65" charset="-120"/>
            </a:rPr>
            <a:t>重點是「思考」，以及追究「原因」出在哪裡。如此就會明白接下來該做什麼。</a:t>
          </a:r>
          <a:endParaRPr lang="en-US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2FFEA11-1CDD-4B1F-A56B-945CD31A21CD}" type="parTrans" cxnId="{A521511B-7C77-4798-B958-0055281E526D}">
      <dgm:prSet/>
      <dgm:spPr/>
      <dgm:t>
        <a:bodyPr/>
        <a:lstStyle/>
        <a:p>
          <a:endParaRPr lang="en-US"/>
        </a:p>
      </dgm:t>
    </dgm:pt>
    <dgm:pt modelId="{8F81FE2E-818B-4256-974B-677F737DF4B3}" type="sibTrans" cxnId="{A521511B-7C77-4798-B958-0055281E526D}">
      <dgm:prSet/>
      <dgm:spPr/>
      <dgm:t>
        <a:bodyPr/>
        <a:lstStyle/>
        <a:p>
          <a:endParaRPr lang="en-US"/>
        </a:p>
      </dgm:t>
    </dgm:pt>
    <dgm:pt modelId="{022BC297-B6B8-40B8-B84A-231372896903}" type="pres">
      <dgm:prSet presAssocID="{135FD3FF-6A14-4413-A1BA-C44A4A96F077}" presName="root" presStyleCnt="0">
        <dgm:presLayoutVars>
          <dgm:dir/>
          <dgm:resizeHandles val="exact"/>
        </dgm:presLayoutVars>
      </dgm:prSet>
      <dgm:spPr/>
    </dgm:pt>
    <dgm:pt modelId="{F2D43DBC-6551-4810-A199-51D10A9844EA}" type="pres">
      <dgm:prSet presAssocID="{3BA84C5C-FF15-496D-86F5-DB2F7FB8D43F}" presName="compNode" presStyleCnt="0"/>
      <dgm:spPr/>
    </dgm:pt>
    <dgm:pt modelId="{30A60C35-6019-46A8-AE99-3D9F46920321}" type="pres">
      <dgm:prSet presAssocID="{3BA84C5C-FF15-496D-86F5-DB2F7FB8D43F}" presName="bgRect" presStyleLbl="bgShp" presStyleIdx="0" presStyleCnt="3"/>
      <dgm:spPr/>
    </dgm:pt>
    <dgm:pt modelId="{485846E8-6680-4CEE-8BB0-E07BAD661D7A}" type="pres">
      <dgm:prSet presAssocID="{3BA84C5C-FF15-496D-86F5-DB2F7FB8D43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A911AD33-06BE-4294-9782-6CD7511002F8}" type="pres">
      <dgm:prSet presAssocID="{3BA84C5C-FF15-496D-86F5-DB2F7FB8D43F}" presName="spaceRect" presStyleCnt="0"/>
      <dgm:spPr/>
    </dgm:pt>
    <dgm:pt modelId="{31BD02AA-5F27-490F-9911-6B70A9BEF861}" type="pres">
      <dgm:prSet presAssocID="{3BA84C5C-FF15-496D-86F5-DB2F7FB8D43F}" presName="parTx" presStyleLbl="revTx" presStyleIdx="0" presStyleCnt="3">
        <dgm:presLayoutVars>
          <dgm:chMax val="0"/>
          <dgm:chPref val="0"/>
        </dgm:presLayoutVars>
      </dgm:prSet>
      <dgm:spPr/>
    </dgm:pt>
    <dgm:pt modelId="{D9110094-DFAC-4FEE-96C5-C44FCD3AA0CF}" type="pres">
      <dgm:prSet presAssocID="{729A81AC-3549-4213-A374-CB2B17C962EE}" presName="sibTrans" presStyleCnt="0"/>
      <dgm:spPr/>
    </dgm:pt>
    <dgm:pt modelId="{1D38F1C2-2C58-4B4A-807A-2CEF20FA97E1}" type="pres">
      <dgm:prSet presAssocID="{60DF1B7F-3D34-49A9-B962-3478846E01EB}" presName="compNode" presStyleCnt="0"/>
      <dgm:spPr/>
    </dgm:pt>
    <dgm:pt modelId="{DE5A88F9-18E7-48EB-A448-FA24A3F97067}" type="pres">
      <dgm:prSet presAssocID="{60DF1B7F-3D34-49A9-B962-3478846E01EB}" presName="bgRect" presStyleLbl="bgShp" presStyleIdx="1" presStyleCnt="3"/>
      <dgm:spPr/>
    </dgm:pt>
    <dgm:pt modelId="{237AB6A7-9A8E-4D30-83E9-A14CBB27031D}" type="pres">
      <dgm:prSet presAssocID="{60DF1B7F-3D34-49A9-B962-3478846E01E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7DDCE546-1C7C-42BE-BB2D-55A0EAA883D5}" type="pres">
      <dgm:prSet presAssocID="{60DF1B7F-3D34-49A9-B962-3478846E01EB}" presName="spaceRect" presStyleCnt="0"/>
      <dgm:spPr/>
    </dgm:pt>
    <dgm:pt modelId="{2ECEA79F-CDBC-450B-A357-75AFEA8BDC66}" type="pres">
      <dgm:prSet presAssocID="{60DF1B7F-3D34-49A9-B962-3478846E01EB}" presName="parTx" presStyleLbl="revTx" presStyleIdx="1" presStyleCnt="3">
        <dgm:presLayoutVars>
          <dgm:chMax val="0"/>
          <dgm:chPref val="0"/>
        </dgm:presLayoutVars>
      </dgm:prSet>
      <dgm:spPr/>
    </dgm:pt>
    <dgm:pt modelId="{3546E97C-58BE-4E33-974E-84BD83AF8F81}" type="pres">
      <dgm:prSet presAssocID="{9C571BAA-9598-4E4B-8246-32FE0A8B8526}" presName="sibTrans" presStyleCnt="0"/>
      <dgm:spPr/>
    </dgm:pt>
    <dgm:pt modelId="{3620FBE7-7DD7-4505-BEBE-B7FD8306B720}" type="pres">
      <dgm:prSet presAssocID="{DAB8348A-A7F4-46D5-BB0E-2B5E494221E4}" presName="compNode" presStyleCnt="0"/>
      <dgm:spPr/>
    </dgm:pt>
    <dgm:pt modelId="{2D6C0BD2-079F-4FE6-BD62-9AE81AD80C3D}" type="pres">
      <dgm:prSet presAssocID="{DAB8348A-A7F4-46D5-BB0E-2B5E494221E4}" presName="bgRect" presStyleLbl="bgShp" presStyleIdx="2" presStyleCnt="3"/>
      <dgm:spPr/>
    </dgm:pt>
    <dgm:pt modelId="{50B4D624-2221-4EA8-9615-4AECFAE66C64}" type="pres">
      <dgm:prSet presAssocID="{DAB8348A-A7F4-46D5-BB0E-2B5E494221E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BF2C441C-CC1A-471D-A972-69F62428E789}" type="pres">
      <dgm:prSet presAssocID="{DAB8348A-A7F4-46D5-BB0E-2B5E494221E4}" presName="spaceRect" presStyleCnt="0"/>
      <dgm:spPr/>
    </dgm:pt>
    <dgm:pt modelId="{D595CF03-3BBC-4AC0-877E-6B88D470B080}" type="pres">
      <dgm:prSet presAssocID="{DAB8348A-A7F4-46D5-BB0E-2B5E494221E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9B8AE13-DD61-4219-B89C-C01DC8CA4FF2}" type="presOf" srcId="{60DF1B7F-3D34-49A9-B962-3478846E01EB}" destId="{2ECEA79F-CDBC-450B-A357-75AFEA8BDC66}" srcOrd="0" destOrd="0" presId="urn:microsoft.com/office/officeart/2018/2/layout/IconVerticalSolidList"/>
    <dgm:cxn modelId="{A521511B-7C77-4798-B958-0055281E526D}" srcId="{135FD3FF-6A14-4413-A1BA-C44A4A96F077}" destId="{DAB8348A-A7F4-46D5-BB0E-2B5E494221E4}" srcOrd="2" destOrd="0" parTransId="{72FFEA11-1CDD-4B1F-A56B-945CD31A21CD}" sibTransId="{8F81FE2E-818B-4256-974B-677F737DF4B3}"/>
    <dgm:cxn modelId="{FA36D766-C8A2-4627-9A93-726D50A33DEE}" type="presOf" srcId="{3BA84C5C-FF15-496D-86F5-DB2F7FB8D43F}" destId="{31BD02AA-5F27-490F-9911-6B70A9BEF861}" srcOrd="0" destOrd="0" presId="urn:microsoft.com/office/officeart/2018/2/layout/IconVerticalSolidList"/>
    <dgm:cxn modelId="{5044A773-B835-43B1-B1AB-55F6468B4086}" srcId="{135FD3FF-6A14-4413-A1BA-C44A4A96F077}" destId="{60DF1B7F-3D34-49A9-B962-3478846E01EB}" srcOrd="1" destOrd="0" parTransId="{67165482-8ACE-421B-8FF5-BF29184139C9}" sibTransId="{9C571BAA-9598-4E4B-8246-32FE0A8B8526}"/>
    <dgm:cxn modelId="{A745E1D8-2427-455E-8D9E-C09F92B23555}" type="presOf" srcId="{DAB8348A-A7F4-46D5-BB0E-2B5E494221E4}" destId="{D595CF03-3BBC-4AC0-877E-6B88D470B080}" srcOrd="0" destOrd="0" presId="urn:microsoft.com/office/officeart/2018/2/layout/IconVerticalSolidList"/>
    <dgm:cxn modelId="{FA0C99F7-DC94-424C-AAAD-17EC64FC74D1}" srcId="{135FD3FF-6A14-4413-A1BA-C44A4A96F077}" destId="{3BA84C5C-FF15-496D-86F5-DB2F7FB8D43F}" srcOrd="0" destOrd="0" parTransId="{56803D79-BEB1-4196-BC35-BF627C0D8435}" sibTransId="{729A81AC-3549-4213-A374-CB2B17C962EE}"/>
    <dgm:cxn modelId="{AE380DF9-ABEB-4630-AED4-F448F88BB8E9}" type="presOf" srcId="{135FD3FF-6A14-4413-A1BA-C44A4A96F077}" destId="{022BC297-B6B8-40B8-B84A-231372896903}" srcOrd="0" destOrd="0" presId="urn:microsoft.com/office/officeart/2018/2/layout/IconVerticalSolidList"/>
    <dgm:cxn modelId="{EDC4D5DD-90E5-4C79-9430-11DE44BFBC0E}" type="presParOf" srcId="{022BC297-B6B8-40B8-B84A-231372896903}" destId="{F2D43DBC-6551-4810-A199-51D10A9844EA}" srcOrd="0" destOrd="0" presId="urn:microsoft.com/office/officeart/2018/2/layout/IconVerticalSolidList"/>
    <dgm:cxn modelId="{90A84003-1997-460C-9956-09D5DFBB97AD}" type="presParOf" srcId="{F2D43DBC-6551-4810-A199-51D10A9844EA}" destId="{30A60C35-6019-46A8-AE99-3D9F46920321}" srcOrd="0" destOrd="0" presId="urn:microsoft.com/office/officeart/2018/2/layout/IconVerticalSolidList"/>
    <dgm:cxn modelId="{C95D6A73-CBEE-48C8-811C-D608F6CAA95E}" type="presParOf" srcId="{F2D43DBC-6551-4810-A199-51D10A9844EA}" destId="{485846E8-6680-4CEE-8BB0-E07BAD661D7A}" srcOrd="1" destOrd="0" presId="urn:microsoft.com/office/officeart/2018/2/layout/IconVerticalSolidList"/>
    <dgm:cxn modelId="{D24D5B2D-A6FD-458C-8AA8-CAE57822AE46}" type="presParOf" srcId="{F2D43DBC-6551-4810-A199-51D10A9844EA}" destId="{A911AD33-06BE-4294-9782-6CD7511002F8}" srcOrd="2" destOrd="0" presId="urn:microsoft.com/office/officeart/2018/2/layout/IconVerticalSolidList"/>
    <dgm:cxn modelId="{F38C9FBB-E059-4CDC-8322-D4EB283EE1EC}" type="presParOf" srcId="{F2D43DBC-6551-4810-A199-51D10A9844EA}" destId="{31BD02AA-5F27-490F-9911-6B70A9BEF861}" srcOrd="3" destOrd="0" presId="urn:microsoft.com/office/officeart/2018/2/layout/IconVerticalSolidList"/>
    <dgm:cxn modelId="{8E44D02A-C359-4E06-89AE-69D1DA48A29F}" type="presParOf" srcId="{022BC297-B6B8-40B8-B84A-231372896903}" destId="{D9110094-DFAC-4FEE-96C5-C44FCD3AA0CF}" srcOrd="1" destOrd="0" presId="urn:microsoft.com/office/officeart/2018/2/layout/IconVerticalSolidList"/>
    <dgm:cxn modelId="{A1A8C221-AC84-465C-8A25-F7F27424F157}" type="presParOf" srcId="{022BC297-B6B8-40B8-B84A-231372896903}" destId="{1D38F1C2-2C58-4B4A-807A-2CEF20FA97E1}" srcOrd="2" destOrd="0" presId="urn:microsoft.com/office/officeart/2018/2/layout/IconVerticalSolidList"/>
    <dgm:cxn modelId="{9E8C27EB-9795-4613-B585-ABAF4B1C7B69}" type="presParOf" srcId="{1D38F1C2-2C58-4B4A-807A-2CEF20FA97E1}" destId="{DE5A88F9-18E7-48EB-A448-FA24A3F97067}" srcOrd="0" destOrd="0" presId="urn:microsoft.com/office/officeart/2018/2/layout/IconVerticalSolidList"/>
    <dgm:cxn modelId="{17BEF8AC-F217-4DB6-8423-5F76BF945BE3}" type="presParOf" srcId="{1D38F1C2-2C58-4B4A-807A-2CEF20FA97E1}" destId="{237AB6A7-9A8E-4D30-83E9-A14CBB27031D}" srcOrd="1" destOrd="0" presId="urn:microsoft.com/office/officeart/2018/2/layout/IconVerticalSolidList"/>
    <dgm:cxn modelId="{D4AB0303-E16D-4237-A3C2-A56CC0A78644}" type="presParOf" srcId="{1D38F1C2-2C58-4B4A-807A-2CEF20FA97E1}" destId="{7DDCE546-1C7C-42BE-BB2D-55A0EAA883D5}" srcOrd="2" destOrd="0" presId="urn:microsoft.com/office/officeart/2018/2/layout/IconVerticalSolidList"/>
    <dgm:cxn modelId="{301E2EDC-EC3A-451B-BDAF-89EFCB607FB6}" type="presParOf" srcId="{1D38F1C2-2C58-4B4A-807A-2CEF20FA97E1}" destId="{2ECEA79F-CDBC-450B-A357-75AFEA8BDC66}" srcOrd="3" destOrd="0" presId="urn:microsoft.com/office/officeart/2018/2/layout/IconVerticalSolidList"/>
    <dgm:cxn modelId="{CF97291C-09CB-4B45-BD99-EF4664DBC6A7}" type="presParOf" srcId="{022BC297-B6B8-40B8-B84A-231372896903}" destId="{3546E97C-58BE-4E33-974E-84BD83AF8F81}" srcOrd="3" destOrd="0" presId="urn:microsoft.com/office/officeart/2018/2/layout/IconVerticalSolidList"/>
    <dgm:cxn modelId="{3B8CB91E-1D5E-4A11-AB01-8269EB92D0F6}" type="presParOf" srcId="{022BC297-B6B8-40B8-B84A-231372896903}" destId="{3620FBE7-7DD7-4505-BEBE-B7FD8306B720}" srcOrd="4" destOrd="0" presId="urn:microsoft.com/office/officeart/2018/2/layout/IconVerticalSolidList"/>
    <dgm:cxn modelId="{45B22259-29BA-4A04-B03D-75965EE8EC17}" type="presParOf" srcId="{3620FBE7-7DD7-4505-BEBE-B7FD8306B720}" destId="{2D6C0BD2-079F-4FE6-BD62-9AE81AD80C3D}" srcOrd="0" destOrd="0" presId="urn:microsoft.com/office/officeart/2018/2/layout/IconVerticalSolidList"/>
    <dgm:cxn modelId="{C3241BDC-D476-4D9B-9F72-E60254B78F23}" type="presParOf" srcId="{3620FBE7-7DD7-4505-BEBE-B7FD8306B720}" destId="{50B4D624-2221-4EA8-9615-4AECFAE66C64}" srcOrd="1" destOrd="0" presId="urn:microsoft.com/office/officeart/2018/2/layout/IconVerticalSolidList"/>
    <dgm:cxn modelId="{E17E71D8-AA1F-4963-8D54-F0F8B00AA3D2}" type="presParOf" srcId="{3620FBE7-7DD7-4505-BEBE-B7FD8306B720}" destId="{BF2C441C-CC1A-471D-A972-69F62428E789}" srcOrd="2" destOrd="0" presId="urn:microsoft.com/office/officeart/2018/2/layout/IconVerticalSolidList"/>
    <dgm:cxn modelId="{C9AF0352-B12E-4B8D-AF85-D45EDD238A36}" type="presParOf" srcId="{3620FBE7-7DD7-4505-BEBE-B7FD8306B720}" destId="{D595CF03-3BBC-4AC0-877E-6B88D470B08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BB6080-8B14-4A75-A29E-8C74F5329E28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E69C6E2-C445-4131-8892-90F2CAF367E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zh-TW" sz="32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平時成績</a:t>
          </a:r>
          <a:r>
            <a:rPr lang="en-US" sz="32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50</a:t>
          </a:r>
          <a:r>
            <a:rPr lang="zh-TW" sz="32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％（口頭回答、小組討論、作業完整度、</a:t>
          </a:r>
          <a:r>
            <a:rPr lang="zh-TW" altLang="en-US" sz="32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平時測驗</a:t>
          </a:r>
          <a:r>
            <a:rPr lang="zh-TW" sz="32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）</a:t>
          </a:r>
          <a:endParaRPr lang="en-US" sz="3200" dirty="0">
            <a:solidFill>
              <a:srgbClr val="00206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ED2CB379-4D59-44FA-BF56-18BAD46CA7F0}" type="parTrans" cxnId="{6F2C2820-33A4-4EBF-8574-2FC13399A9A5}">
      <dgm:prSet/>
      <dgm:spPr/>
      <dgm:t>
        <a:bodyPr/>
        <a:lstStyle/>
        <a:p>
          <a:endParaRPr lang="en-US"/>
        </a:p>
      </dgm:t>
    </dgm:pt>
    <dgm:pt modelId="{FAB80C93-6A56-44D6-BFD4-1135CB3B851F}" type="sibTrans" cxnId="{6F2C2820-33A4-4EBF-8574-2FC13399A9A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1370C4D-843A-4DDF-A4C3-CEE193BD562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zh-TW" sz="32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期中期末</a:t>
          </a:r>
          <a:r>
            <a:rPr lang="en-US" sz="32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50</a:t>
          </a:r>
          <a:r>
            <a:rPr lang="zh-TW" sz="32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％（紙筆測驗為主）</a:t>
          </a:r>
          <a:endParaRPr lang="en-US" sz="3200" dirty="0">
            <a:solidFill>
              <a:srgbClr val="00206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134DC4E4-ECAB-4CB1-BF29-0E10188C71BD}" type="parTrans" cxnId="{BB03D523-C9C8-471E-A4FA-F87E685816CB}">
      <dgm:prSet/>
      <dgm:spPr/>
      <dgm:t>
        <a:bodyPr/>
        <a:lstStyle/>
        <a:p>
          <a:endParaRPr lang="en-US"/>
        </a:p>
      </dgm:t>
    </dgm:pt>
    <dgm:pt modelId="{901F2DA0-ECD6-432D-8EC7-7DBBA6D57880}" type="sibTrans" cxnId="{BB03D523-C9C8-471E-A4FA-F87E685816CB}">
      <dgm:prSet/>
      <dgm:spPr/>
      <dgm:t>
        <a:bodyPr/>
        <a:lstStyle/>
        <a:p>
          <a:endParaRPr lang="en-US"/>
        </a:p>
      </dgm:t>
    </dgm:pt>
    <dgm:pt modelId="{AB32708F-5EB0-47C9-BFAD-2C59DE40FF84}" type="pres">
      <dgm:prSet presAssocID="{9EBB6080-8B14-4A75-A29E-8C74F5329E2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68F2301-9561-40EF-812B-6E15CF17CF0F}" type="pres">
      <dgm:prSet presAssocID="{3E69C6E2-C445-4131-8892-90F2CAF367E9}" presName="hierRoot1" presStyleCnt="0"/>
      <dgm:spPr/>
    </dgm:pt>
    <dgm:pt modelId="{C9CE788C-412C-4F76-98F2-EA24088641EA}" type="pres">
      <dgm:prSet presAssocID="{3E69C6E2-C445-4131-8892-90F2CAF367E9}" presName="composite" presStyleCnt="0"/>
      <dgm:spPr/>
    </dgm:pt>
    <dgm:pt modelId="{D0FA5C17-56AF-4DC6-8EF6-A85DC7796839}" type="pres">
      <dgm:prSet presAssocID="{3E69C6E2-C445-4131-8892-90F2CAF367E9}" presName="background" presStyleLbl="node0" presStyleIdx="0" presStyleCnt="2"/>
      <dgm:spPr/>
    </dgm:pt>
    <dgm:pt modelId="{5AA5D6E7-0188-4B76-A35B-CBECDEB2AA1C}" type="pres">
      <dgm:prSet presAssocID="{3E69C6E2-C445-4131-8892-90F2CAF367E9}" presName="text" presStyleLbl="fgAcc0" presStyleIdx="0" presStyleCnt="2" custScaleX="136121">
        <dgm:presLayoutVars>
          <dgm:chPref val="3"/>
        </dgm:presLayoutVars>
      </dgm:prSet>
      <dgm:spPr/>
    </dgm:pt>
    <dgm:pt modelId="{C9D999DD-D770-4A6F-AC2D-6DAE4DD3EFDC}" type="pres">
      <dgm:prSet presAssocID="{3E69C6E2-C445-4131-8892-90F2CAF367E9}" presName="hierChild2" presStyleCnt="0"/>
      <dgm:spPr/>
    </dgm:pt>
    <dgm:pt modelId="{4B119620-4EB1-47C6-8AD6-4D9A223F809A}" type="pres">
      <dgm:prSet presAssocID="{71370C4D-843A-4DDF-A4C3-CEE193BD562D}" presName="hierRoot1" presStyleCnt="0"/>
      <dgm:spPr/>
    </dgm:pt>
    <dgm:pt modelId="{453E1D67-6557-48E1-8F31-1A5D5A423BD4}" type="pres">
      <dgm:prSet presAssocID="{71370C4D-843A-4DDF-A4C3-CEE193BD562D}" presName="composite" presStyleCnt="0"/>
      <dgm:spPr/>
    </dgm:pt>
    <dgm:pt modelId="{6AC183F9-11F4-459E-B12B-BF8715C282CC}" type="pres">
      <dgm:prSet presAssocID="{71370C4D-843A-4DDF-A4C3-CEE193BD562D}" presName="background" presStyleLbl="node0" presStyleIdx="1" presStyleCnt="2"/>
      <dgm:spPr/>
    </dgm:pt>
    <dgm:pt modelId="{72EF04F8-6CE6-498A-AFBB-B0C764E58EFE}" type="pres">
      <dgm:prSet presAssocID="{71370C4D-843A-4DDF-A4C3-CEE193BD562D}" presName="text" presStyleLbl="fgAcc0" presStyleIdx="1" presStyleCnt="2" custScaleX="117474">
        <dgm:presLayoutVars>
          <dgm:chPref val="3"/>
        </dgm:presLayoutVars>
      </dgm:prSet>
      <dgm:spPr/>
    </dgm:pt>
    <dgm:pt modelId="{7087F607-4532-45C1-BDD7-7100AE3F7FF9}" type="pres">
      <dgm:prSet presAssocID="{71370C4D-843A-4DDF-A4C3-CEE193BD562D}" presName="hierChild2" presStyleCnt="0"/>
      <dgm:spPr/>
    </dgm:pt>
  </dgm:ptLst>
  <dgm:cxnLst>
    <dgm:cxn modelId="{6F2C2820-33A4-4EBF-8574-2FC13399A9A5}" srcId="{9EBB6080-8B14-4A75-A29E-8C74F5329E28}" destId="{3E69C6E2-C445-4131-8892-90F2CAF367E9}" srcOrd="0" destOrd="0" parTransId="{ED2CB379-4D59-44FA-BF56-18BAD46CA7F0}" sibTransId="{FAB80C93-6A56-44D6-BFD4-1135CB3B851F}"/>
    <dgm:cxn modelId="{C4959920-9656-4A8D-A23D-9C5AD5B23299}" type="presOf" srcId="{9EBB6080-8B14-4A75-A29E-8C74F5329E28}" destId="{AB32708F-5EB0-47C9-BFAD-2C59DE40FF84}" srcOrd="0" destOrd="0" presId="urn:microsoft.com/office/officeart/2005/8/layout/hierarchy1"/>
    <dgm:cxn modelId="{BB03D523-C9C8-471E-A4FA-F87E685816CB}" srcId="{9EBB6080-8B14-4A75-A29E-8C74F5329E28}" destId="{71370C4D-843A-4DDF-A4C3-CEE193BD562D}" srcOrd="1" destOrd="0" parTransId="{134DC4E4-ECAB-4CB1-BF29-0E10188C71BD}" sibTransId="{901F2DA0-ECD6-432D-8EC7-7DBBA6D57880}"/>
    <dgm:cxn modelId="{FFE1D970-E545-4F40-A4B6-7B04FDEE395A}" type="presOf" srcId="{3E69C6E2-C445-4131-8892-90F2CAF367E9}" destId="{5AA5D6E7-0188-4B76-A35B-CBECDEB2AA1C}" srcOrd="0" destOrd="0" presId="urn:microsoft.com/office/officeart/2005/8/layout/hierarchy1"/>
    <dgm:cxn modelId="{6E1345F2-4B71-4702-9E0F-7C73891C1A41}" type="presOf" srcId="{71370C4D-843A-4DDF-A4C3-CEE193BD562D}" destId="{72EF04F8-6CE6-498A-AFBB-B0C764E58EFE}" srcOrd="0" destOrd="0" presId="urn:microsoft.com/office/officeart/2005/8/layout/hierarchy1"/>
    <dgm:cxn modelId="{51B146F7-625E-46D8-8462-ACD83D7347E1}" type="presParOf" srcId="{AB32708F-5EB0-47C9-BFAD-2C59DE40FF84}" destId="{368F2301-9561-40EF-812B-6E15CF17CF0F}" srcOrd="0" destOrd="0" presId="urn:microsoft.com/office/officeart/2005/8/layout/hierarchy1"/>
    <dgm:cxn modelId="{9571540D-F8A9-4F41-AF62-5A5B4C9CAB02}" type="presParOf" srcId="{368F2301-9561-40EF-812B-6E15CF17CF0F}" destId="{C9CE788C-412C-4F76-98F2-EA24088641EA}" srcOrd="0" destOrd="0" presId="urn:microsoft.com/office/officeart/2005/8/layout/hierarchy1"/>
    <dgm:cxn modelId="{C41D9052-749E-414B-8B32-304A8924EE8E}" type="presParOf" srcId="{C9CE788C-412C-4F76-98F2-EA24088641EA}" destId="{D0FA5C17-56AF-4DC6-8EF6-A85DC7796839}" srcOrd="0" destOrd="0" presId="urn:microsoft.com/office/officeart/2005/8/layout/hierarchy1"/>
    <dgm:cxn modelId="{3AEAE93A-3C0B-4EB6-833E-499106EF037C}" type="presParOf" srcId="{C9CE788C-412C-4F76-98F2-EA24088641EA}" destId="{5AA5D6E7-0188-4B76-A35B-CBECDEB2AA1C}" srcOrd="1" destOrd="0" presId="urn:microsoft.com/office/officeart/2005/8/layout/hierarchy1"/>
    <dgm:cxn modelId="{24AB65A7-0D71-4088-AACD-59E798836151}" type="presParOf" srcId="{368F2301-9561-40EF-812B-6E15CF17CF0F}" destId="{C9D999DD-D770-4A6F-AC2D-6DAE4DD3EFDC}" srcOrd="1" destOrd="0" presId="urn:microsoft.com/office/officeart/2005/8/layout/hierarchy1"/>
    <dgm:cxn modelId="{15529B7B-3E08-4B57-905F-4D2F1149A65A}" type="presParOf" srcId="{AB32708F-5EB0-47C9-BFAD-2C59DE40FF84}" destId="{4B119620-4EB1-47C6-8AD6-4D9A223F809A}" srcOrd="1" destOrd="0" presId="urn:microsoft.com/office/officeart/2005/8/layout/hierarchy1"/>
    <dgm:cxn modelId="{A88787A9-0191-4D00-8E75-695CD1ACE5CA}" type="presParOf" srcId="{4B119620-4EB1-47C6-8AD6-4D9A223F809A}" destId="{453E1D67-6557-48E1-8F31-1A5D5A423BD4}" srcOrd="0" destOrd="0" presId="urn:microsoft.com/office/officeart/2005/8/layout/hierarchy1"/>
    <dgm:cxn modelId="{1B468D59-C34D-4475-AA02-F76C9149B61C}" type="presParOf" srcId="{453E1D67-6557-48E1-8F31-1A5D5A423BD4}" destId="{6AC183F9-11F4-459E-B12B-BF8715C282CC}" srcOrd="0" destOrd="0" presId="urn:microsoft.com/office/officeart/2005/8/layout/hierarchy1"/>
    <dgm:cxn modelId="{D7C623BC-0810-4ACE-A770-C37F7D85AF11}" type="presParOf" srcId="{453E1D67-6557-48E1-8F31-1A5D5A423BD4}" destId="{72EF04F8-6CE6-498A-AFBB-B0C764E58EFE}" srcOrd="1" destOrd="0" presId="urn:microsoft.com/office/officeart/2005/8/layout/hierarchy1"/>
    <dgm:cxn modelId="{3C388790-5661-48F1-AB85-7D76205186B2}" type="presParOf" srcId="{4B119620-4EB1-47C6-8AD6-4D9A223F809A}" destId="{7087F607-4532-45C1-BDD7-7100AE3F7FF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2C7CDA-CABF-438B-8048-0078D3272FE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4DFC425-7097-4362-A419-86F17B19CAE4}">
      <dgm:prSet/>
      <dgm:spPr/>
      <dgm:t>
        <a:bodyPr/>
        <a:lstStyle/>
        <a:p>
          <a:r>
            <a:rPr lang="zh-TW"/>
            <a:t>良好的運動和生活習慣、每日吃早餐、學習效果好</a:t>
          </a:r>
          <a:endParaRPr lang="en-US"/>
        </a:p>
      </dgm:t>
    </dgm:pt>
    <dgm:pt modelId="{A26E722D-DF86-444D-AAD7-1B90B9D35E8B}" type="parTrans" cxnId="{F7C2A511-0E84-4C2A-939E-413E43B63666}">
      <dgm:prSet/>
      <dgm:spPr/>
      <dgm:t>
        <a:bodyPr/>
        <a:lstStyle/>
        <a:p>
          <a:endParaRPr lang="en-US"/>
        </a:p>
      </dgm:t>
    </dgm:pt>
    <dgm:pt modelId="{2E670EED-01C9-4757-BC5A-1D7E7C46A6F2}" type="sibTrans" cxnId="{F7C2A511-0E84-4C2A-939E-413E43B63666}">
      <dgm:prSet/>
      <dgm:spPr/>
      <dgm:t>
        <a:bodyPr/>
        <a:lstStyle/>
        <a:p>
          <a:endParaRPr lang="en-US"/>
        </a:p>
      </dgm:t>
    </dgm:pt>
    <dgm:pt modelId="{6385E351-3488-4ED0-9971-3662D53EDF12}">
      <dgm:prSet/>
      <dgm:spPr/>
      <dgm:t>
        <a:bodyPr/>
        <a:lstStyle/>
        <a:p>
          <a:r>
            <a:rPr lang="zh-TW"/>
            <a:t>每天都要確實完成作業 （做好預習和複習）</a:t>
          </a:r>
          <a:endParaRPr lang="en-US"/>
        </a:p>
      </dgm:t>
    </dgm:pt>
    <dgm:pt modelId="{5F46106E-A8F3-4BC4-A3AF-077708420482}" type="parTrans" cxnId="{2D0184B1-4896-428F-B777-E8968A2170A2}">
      <dgm:prSet/>
      <dgm:spPr/>
      <dgm:t>
        <a:bodyPr/>
        <a:lstStyle/>
        <a:p>
          <a:endParaRPr lang="en-US"/>
        </a:p>
      </dgm:t>
    </dgm:pt>
    <dgm:pt modelId="{0E113499-C832-4955-91F1-A6BF4E17FE9A}" type="sibTrans" cxnId="{2D0184B1-4896-428F-B777-E8968A2170A2}">
      <dgm:prSet/>
      <dgm:spPr/>
      <dgm:t>
        <a:bodyPr/>
        <a:lstStyle/>
        <a:p>
          <a:endParaRPr lang="en-US"/>
        </a:p>
      </dgm:t>
    </dgm:pt>
    <dgm:pt modelId="{02969E22-3C76-48DD-B7ED-884DB865C0CC}">
      <dgm:prSet/>
      <dgm:spPr/>
      <dgm:t>
        <a:bodyPr/>
        <a:lstStyle/>
        <a:p>
          <a:r>
            <a:rPr lang="zh-TW"/>
            <a:t>每日聯絡簿請家長參閱簽名</a:t>
          </a:r>
          <a:endParaRPr lang="en-US"/>
        </a:p>
      </dgm:t>
    </dgm:pt>
    <dgm:pt modelId="{CCE971A6-32EE-43FE-BCD4-7C1037481629}" type="parTrans" cxnId="{4D933D2A-3BA2-452E-B8F8-B66AB0E6F241}">
      <dgm:prSet/>
      <dgm:spPr/>
      <dgm:t>
        <a:bodyPr/>
        <a:lstStyle/>
        <a:p>
          <a:endParaRPr lang="en-US"/>
        </a:p>
      </dgm:t>
    </dgm:pt>
    <dgm:pt modelId="{7D5125A5-C1AC-4DC4-8181-6D55F18662F8}" type="sibTrans" cxnId="{4D933D2A-3BA2-452E-B8F8-B66AB0E6F241}">
      <dgm:prSet/>
      <dgm:spPr/>
      <dgm:t>
        <a:bodyPr/>
        <a:lstStyle/>
        <a:p>
          <a:endParaRPr lang="en-US"/>
        </a:p>
      </dgm:t>
    </dgm:pt>
    <dgm:pt modelId="{6440EE42-3341-4FE5-8158-FA794C26D27E}">
      <dgm:prSet/>
      <dgm:spPr/>
      <dgm:t>
        <a:bodyPr/>
        <a:lstStyle/>
        <a:p>
          <a:r>
            <a:rPr lang="zh-TW"/>
            <a:t>文具用品請帶齊</a:t>
          </a:r>
          <a:endParaRPr lang="en-US"/>
        </a:p>
      </dgm:t>
    </dgm:pt>
    <dgm:pt modelId="{5944E52B-524E-4AA4-A620-F5505F74B6FB}" type="parTrans" cxnId="{F847BA7C-9F77-432F-9B78-39C667B32BD1}">
      <dgm:prSet/>
      <dgm:spPr/>
      <dgm:t>
        <a:bodyPr/>
        <a:lstStyle/>
        <a:p>
          <a:endParaRPr lang="en-US"/>
        </a:p>
      </dgm:t>
    </dgm:pt>
    <dgm:pt modelId="{EFC12978-D9B5-4F20-A73F-2EA4C4DF2889}" type="sibTrans" cxnId="{F847BA7C-9F77-432F-9B78-39C667B32BD1}">
      <dgm:prSet/>
      <dgm:spPr/>
      <dgm:t>
        <a:bodyPr/>
        <a:lstStyle/>
        <a:p>
          <a:endParaRPr lang="en-US"/>
        </a:p>
      </dgm:t>
    </dgm:pt>
    <dgm:pt modelId="{AF668B53-CAA8-4534-8E0B-ABE531767AC6}">
      <dgm:prSet/>
      <dgm:spPr/>
      <dgm:t>
        <a:bodyPr/>
        <a:lstStyle/>
        <a:p>
          <a:r>
            <a:rPr lang="zh-TW"/>
            <a:t>午休用餐不挑食 、飯後能夠潔牙 </a:t>
          </a:r>
          <a:endParaRPr lang="en-US"/>
        </a:p>
      </dgm:t>
    </dgm:pt>
    <dgm:pt modelId="{C3781CB7-6431-436E-8C42-478EBC212FA5}" type="parTrans" cxnId="{EB95370D-8A9D-4348-8B37-4E67543E6568}">
      <dgm:prSet/>
      <dgm:spPr/>
      <dgm:t>
        <a:bodyPr/>
        <a:lstStyle/>
        <a:p>
          <a:endParaRPr lang="en-US"/>
        </a:p>
      </dgm:t>
    </dgm:pt>
    <dgm:pt modelId="{A7D78728-7DF8-4215-BECC-CBA903C799E6}" type="sibTrans" cxnId="{EB95370D-8A9D-4348-8B37-4E67543E6568}">
      <dgm:prSet/>
      <dgm:spPr/>
      <dgm:t>
        <a:bodyPr/>
        <a:lstStyle/>
        <a:p>
          <a:endParaRPr lang="en-US"/>
        </a:p>
      </dgm:t>
    </dgm:pt>
    <dgm:pt modelId="{DD70333B-1990-4135-AD42-AF9975EF254F}">
      <dgm:prSet/>
      <dgm:spPr/>
      <dgm:t>
        <a:bodyPr/>
        <a:lstStyle/>
        <a:p>
          <a:r>
            <a:rPr lang="zh-TW"/>
            <a:t>能遵守學校校規及任課老師的規定</a:t>
          </a:r>
          <a:endParaRPr lang="en-US"/>
        </a:p>
      </dgm:t>
    </dgm:pt>
    <dgm:pt modelId="{C36C7C74-3807-42DC-9EFA-846F4D5BF0E5}" type="parTrans" cxnId="{3A79CE73-1DB7-4C3D-B804-6D030FAF4E93}">
      <dgm:prSet/>
      <dgm:spPr/>
      <dgm:t>
        <a:bodyPr/>
        <a:lstStyle/>
        <a:p>
          <a:endParaRPr lang="en-US"/>
        </a:p>
      </dgm:t>
    </dgm:pt>
    <dgm:pt modelId="{9001B805-C90E-42D0-B577-9134677BCB04}" type="sibTrans" cxnId="{3A79CE73-1DB7-4C3D-B804-6D030FAF4E93}">
      <dgm:prSet/>
      <dgm:spPr/>
      <dgm:t>
        <a:bodyPr/>
        <a:lstStyle/>
        <a:p>
          <a:endParaRPr lang="en-US"/>
        </a:p>
      </dgm:t>
    </dgm:pt>
    <dgm:pt modelId="{B924F7DC-7F12-45BE-BC13-2C7E22EE1F7F}" type="pres">
      <dgm:prSet presAssocID="{C12C7CDA-CABF-438B-8048-0078D3272FE1}" presName="linear" presStyleCnt="0">
        <dgm:presLayoutVars>
          <dgm:animLvl val="lvl"/>
          <dgm:resizeHandles val="exact"/>
        </dgm:presLayoutVars>
      </dgm:prSet>
      <dgm:spPr/>
    </dgm:pt>
    <dgm:pt modelId="{50F4F701-C114-4DCB-BAF3-B993EFAE6CF7}" type="pres">
      <dgm:prSet presAssocID="{94DFC425-7097-4362-A419-86F17B19CAE4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0021CF2-56D2-4741-A67E-A74637B76712}" type="pres">
      <dgm:prSet presAssocID="{2E670EED-01C9-4757-BC5A-1D7E7C46A6F2}" presName="spacer" presStyleCnt="0"/>
      <dgm:spPr/>
    </dgm:pt>
    <dgm:pt modelId="{10D2A5C4-C157-47E1-9064-ED6EFAF45928}" type="pres">
      <dgm:prSet presAssocID="{6385E351-3488-4ED0-9971-3662D53EDF12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9E007A59-D31C-465C-BAB5-A4C159E17771}" type="pres">
      <dgm:prSet presAssocID="{0E113499-C832-4955-91F1-A6BF4E17FE9A}" presName="spacer" presStyleCnt="0"/>
      <dgm:spPr/>
    </dgm:pt>
    <dgm:pt modelId="{455D4281-4DF7-42E2-8D92-0123CB9FDC68}" type="pres">
      <dgm:prSet presAssocID="{02969E22-3C76-48DD-B7ED-884DB865C0CC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5198FDF8-831C-49BD-A231-9175E5F1313D}" type="pres">
      <dgm:prSet presAssocID="{7D5125A5-C1AC-4DC4-8181-6D55F18662F8}" presName="spacer" presStyleCnt="0"/>
      <dgm:spPr/>
    </dgm:pt>
    <dgm:pt modelId="{5159DEB2-6721-46C6-8EBB-0D0B39377453}" type="pres">
      <dgm:prSet presAssocID="{6440EE42-3341-4FE5-8158-FA794C26D27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4C62E852-7CD2-4444-9C1C-734C52866E49}" type="pres">
      <dgm:prSet presAssocID="{EFC12978-D9B5-4F20-A73F-2EA4C4DF2889}" presName="spacer" presStyleCnt="0"/>
      <dgm:spPr/>
    </dgm:pt>
    <dgm:pt modelId="{F3838A95-DF29-4D5E-A355-45C395FA4E4C}" type="pres">
      <dgm:prSet presAssocID="{AF668B53-CAA8-4534-8E0B-ABE531767AC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E86E1544-A1E1-44C1-92FE-A21C386E03FB}" type="pres">
      <dgm:prSet presAssocID="{A7D78728-7DF8-4215-BECC-CBA903C799E6}" presName="spacer" presStyleCnt="0"/>
      <dgm:spPr/>
    </dgm:pt>
    <dgm:pt modelId="{8C97AF4E-7997-4DCD-8ED0-BE5E44F57C9F}" type="pres">
      <dgm:prSet presAssocID="{DD70333B-1990-4135-AD42-AF9975EF254F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EB95370D-8A9D-4348-8B37-4E67543E6568}" srcId="{C12C7CDA-CABF-438B-8048-0078D3272FE1}" destId="{AF668B53-CAA8-4534-8E0B-ABE531767AC6}" srcOrd="4" destOrd="0" parTransId="{C3781CB7-6431-436E-8C42-478EBC212FA5}" sibTransId="{A7D78728-7DF8-4215-BECC-CBA903C799E6}"/>
    <dgm:cxn modelId="{F7C2A511-0E84-4C2A-939E-413E43B63666}" srcId="{C12C7CDA-CABF-438B-8048-0078D3272FE1}" destId="{94DFC425-7097-4362-A419-86F17B19CAE4}" srcOrd="0" destOrd="0" parTransId="{A26E722D-DF86-444D-AAD7-1B90B9D35E8B}" sibTransId="{2E670EED-01C9-4757-BC5A-1D7E7C46A6F2}"/>
    <dgm:cxn modelId="{BA2EE613-A4FD-4930-BE5F-9789072A54DF}" type="presOf" srcId="{AF668B53-CAA8-4534-8E0B-ABE531767AC6}" destId="{F3838A95-DF29-4D5E-A355-45C395FA4E4C}" srcOrd="0" destOrd="0" presId="urn:microsoft.com/office/officeart/2005/8/layout/vList2"/>
    <dgm:cxn modelId="{4D933D2A-3BA2-452E-B8F8-B66AB0E6F241}" srcId="{C12C7CDA-CABF-438B-8048-0078D3272FE1}" destId="{02969E22-3C76-48DD-B7ED-884DB865C0CC}" srcOrd="2" destOrd="0" parTransId="{CCE971A6-32EE-43FE-BCD4-7C1037481629}" sibTransId="{7D5125A5-C1AC-4DC4-8181-6D55F18662F8}"/>
    <dgm:cxn modelId="{26B41440-E78E-4470-8B7F-8563F47875E9}" type="presOf" srcId="{C12C7CDA-CABF-438B-8048-0078D3272FE1}" destId="{B924F7DC-7F12-45BE-BC13-2C7E22EE1F7F}" srcOrd="0" destOrd="0" presId="urn:microsoft.com/office/officeart/2005/8/layout/vList2"/>
    <dgm:cxn modelId="{3A79CE73-1DB7-4C3D-B804-6D030FAF4E93}" srcId="{C12C7CDA-CABF-438B-8048-0078D3272FE1}" destId="{DD70333B-1990-4135-AD42-AF9975EF254F}" srcOrd="5" destOrd="0" parTransId="{C36C7C74-3807-42DC-9EFA-846F4D5BF0E5}" sibTransId="{9001B805-C90E-42D0-B577-9134677BCB04}"/>
    <dgm:cxn modelId="{1315EA73-07A4-4E8B-B7DF-CF53E88B9A7E}" type="presOf" srcId="{DD70333B-1990-4135-AD42-AF9975EF254F}" destId="{8C97AF4E-7997-4DCD-8ED0-BE5E44F57C9F}" srcOrd="0" destOrd="0" presId="urn:microsoft.com/office/officeart/2005/8/layout/vList2"/>
    <dgm:cxn modelId="{F847BA7C-9F77-432F-9B78-39C667B32BD1}" srcId="{C12C7CDA-CABF-438B-8048-0078D3272FE1}" destId="{6440EE42-3341-4FE5-8158-FA794C26D27E}" srcOrd="3" destOrd="0" parTransId="{5944E52B-524E-4AA4-A620-F5505F74B6FB}" sibTransId="{EFC12978-D9B5-4F20-A73F-2EA4C4DF2889}"/>
    <dgm:cxn modelId="{BCE25787-7E00-4C32-AE60-8BA11941E25E}" type="presOf" srcId="{94DFC425-7097-4362-A419-86F17B19CAE4}" destId="{50F4F701-C114-4DCB-BAF3-B993EFAE6CF7}" srcOrd="0" destOrd="0" presId="urn:microsoft.com/office/officeart/2005/8/layout/vList2"/>
    <dgm:cxn modelId="{BA46CFA0-E711-4230-996B-5C301CD0FE88}" type="presOf" srcId="{6385E351-3488-4ED0-9971-3662D53EDF12}" destId="{10D2A5C4-C157-47E1-9064-ED6EFAF45928}" srcOrd="0" destOrd="0" presId="urn:microsoft.com/office/officeart/2005/8/layout/vList2"/>
    <dgm:cxn modelId="{2D0184B1-4896-428F-B777-E8968A2170A2}" srcId="{C12C7CDA-CABF-438B-8048-0078D3272FE1}" destId="{6385E351-3488-4ED0-9971-3662D53EDF12}" srcOrd="1" destOrd="0" parTransId="{5F46106E-A8F3-4BC4-A3AF-077708420482}" sibTransId="{0E113499-C832-4955-91F1-A6BF4E17FE9A}"/>
    <dgm:cxn modelId="{A34D3DCC-A38B-4674-AB26-A43BD109588E}" type="presOf" srcId="{6440EE42-3341-4FE5-8158-FA794C26D27E}" destId="{5159DEB2-6721-46C6-8EBB-0D0B39377453}" srcOrd="0" destOrd="0" presId="urn:microsoft.com/office/officeart/2005/8/layout/vList2"/>
    <dgm:cxn modelId="{FB41C7FB-72CE-4CF9-817C-34259ED6BFAF}" type="presOf" srcId="{02969E22-3C76-48DD-B7ED-884DB865C0CC}" destId="{455D4281-4DF7-42E2-8D92-0123CB9FDC68}" srcOrd="0" destOrd="0" presId="urn:microsoft.com/office/officeart/2005/8/layout/vList2"/>
    <dgm:cxn modelId="{D40AA88D-377A-4AFB-B4F8-CD4EA9CAC611}" type="presParOf" srcId="{B924F7DC-7F12-45BE-BC13-2C7E22EE1F7F}" destId="{50F4F701-C114-4DCB-BAF3-B993EFAE6CF7}" srcOrd="0" destOrd="0" presId="urn:microsoft.com/office/officeart/2005/8/layout/vList2"/>
    <dgm:cxn modelId="{B108F14B-50E9-4557-81E7-68F61ADDF152}" type="presParOf" srcId="{B924F7DC-7F12-45BE-BC13-2C7E22EE1F7F}" destId="{20021CF2-56D2-4741-A67E-A74637B76712}" srcOrd="1" destOrd="0" presId="urn:microsoft.com/office/officeart/2005/8/layout/vList2"/>
    <dgm:cxn modelId="{E5869D95-F79B-4930-8D0B-5299ADDCE275}" type="presParOf" srcId="{B924F7DC-7F12-45BE-BC13-2C7E22EE1F7F}" destId="{10D2A5C4-C157-47E1-9064-ED6EFAF45928}" srcOrd="2" destOrd="0" presId="urn:microsoft.com/office/officeart/2005/8/layout/vList2"/>
    <dgm:cxn modelId="{DA054309-4E08-49BC-8B7A-CD30ADB29781}" type="presParOf" srcId="{B924F7DC-7F12-45BE-BC13-2C7E22EE1F7F}" destId="{9E007A59-D31C-465C-BAB5-A4C159E17771}" srcOrd="3" destOrd="0" presId="urn:microsoft.com/office/officeart/2005/8/layout/vList2"/>
    <dgm:cxn modelId="{A84B10D3-D2BD-41E7-BF84-C66D27A57ABF}" type="presParOf" srcId="{B924F7DC-7F12-45BE-BC13-2C7E22EE1F7F}" destId="{455D4281-4DF7-42E2-8D92-0123CB9FDC68}" srcOrd="4" destOrd="0" presId="urn:microsoft.com/office/officeart/2005/8/layout/vList2"/>
    <dgm:cxn modelId="{FCFA02CF-EB35-417F-9F20-159FC47DD482}" type="presParOf" srcId="{B924F7DC-7F12-45BE-BC13-2C7E22EE1F7F}" destId="{5198FDF8-831C-49BD-A231-9175E5F1313D}" srcOrd="5" destOrd="0" presId="urn:microsoft.com/office/officeart/2005/8/layout/vList2"/>
    <dgm:cxn modelId="{36666E12-A365-4D84-8273-2028A883D93A}" type="presParOf" srcId="{B924F7DC-7F12-45BE-BC13-2C7E22EE1F7F}" destId="{5159DEB2-6721-46C6-8EBB-0D0B39377453}" srcOrd="6" destOrd="0" presId="urn:microsoft.com/office/officeart/2005/8/layout/vList2"/>
    <dgm:cxn modelId="{F9CBF390-B433-4311-8F2E-84AF39BBC82C}" type="presParOf" srcId="{B924F7DC-7F12-45BE-BC13-2C7E22EE1F7F}" destId="{4C62E852-7CD2-4444-9C1C-734C52866E49}" srcOrd="7" destOrd="0" presId="urn:microsoft.com/office/officeart/2005/8/layout/vList2"/>
    <dgm:cxn modelId="{EE4A8B6D-29DB-46BF-A6AA-D4AFD389A069}" type="presParOf" srcId="{B924F7DC-7F12-45BE-BC13-2C7E22EE1F7F}" destId="{F3838A95-DF29-4D5E-A355-45C395FA4E4C}" srcOrd="8" destOrd="0" presId="urn:microsoft.com/office/officeart/2005/8/layout/vList2"/>
    <dgm:cxn modelId="{C5D46EF2-D755-4498-9C6D-B0BB6EFEDC6A}" type="presParOf" srcId="{B924F7DC-7F12-45BE-BC13-2C7E22EE1F7F}" destId="{E86E1544-A1E1-44C1-92FE-A21C386E03FB}" srcOrd="9" destOrd="0" presId="urn:microsoft.com/office/officeart/2005/8/layout/vList2"/>
    <dgm:cxn modelId="{4166AACB-A0D7-4945-B04F-774426DA6450}" type="presParOf" srcId="{B924F7DC-7F12-45BE-BC13-2C7E22EE1F7F}" destId="{8C97AF4E-7997-4DCD-8ED0-BE5E44F57C9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648E7F6-87E7-4283-A781-14E3C51B9BC4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729DC57-A2DB-4350-9779-AD90F8030FD5}">
      <dgm:prSet/>
      <dgm:spPr/>
      <dgm:t>
        <a:bodyPr/>
        <a:lstStyle/>
        <a:p>
          <a:r>
            <a:rPr lang="zh-TW"/>
            <a:t>第二週健康檢查</a:t>
          </a:r>
          <a:endParaRPr lang="en-US"/>
        </a:p>
      </dgm:t>
    </dgm:pt>
    <dgm:pt modelId="{153A16F5-B443-49EB-8010-97E4E06C48F6}" type="parTrans" cxnId="{5072F9C0-C62E-4C89-9150-B90CC229BF6D}">
      <dgm:prSet/>
      <dgm:spPr/>
      <dgm:t>
        <a:bodyPr/>
        <a:lstStyle/>
        <a:p>
          <a:endParaRPr lang="en-US"/>
        </a:p>
      </dgm:t>
    </dgm:pt>
    <dgm:pt modelId="{7B5346BA-5A72-4769-BED8-E1044F165572}" type="sibTrans" cxnId="{5072F9C0-C62E-4C89-9150-B90CC229BF6D}">
      <dgm:prSet/>
      <dgm:spPr/>
      <dgm:t>
        <a:bodyPr/>
        <a:lstStyle/>
        <a:p>
          <a:endParaRPr lang="en-US"/>
        </a:p>
      </dgm:t>
    </dgm:pt>
    <dgm:pt modelId="{7031AEBF-7633-4918-A9EB-94CF89AA1841}">
      <dgm:prSet/>
      <dgm:spPr/>
      <dgm:t>
        <a:bodyPr/>
        <a:lstStyle/>
        <a:p>
          <a:r>
            <a:rPr lang="zh-TW"/>
            <a:t>第十週期中考</a:t>
          </a:r>
          <a:endParaRPr lang="en-US"/>
        </a:p>
      </dgm:t>
    </dgm:pt>
    <dgm:pt modelId="{5DE67954-6286-4F72-BA30-04020556DC15}" type="parTrans" cxnId="{1361F326-87AE-4402-8936-82A54B279BE1}">
      <dgm:prSet/>
      <dgm:spPr/>
      <dgm:t>
        <a:bodyPr/>
        <a:lstStyle/>
        <a:p>
          <a:endParaRPr lang="en-US"/>
        </a:p>
      </dgm:t>
    </dgm:pt>
    <dgm:pt modelId="{88DC7FD7-422F-4C5B-9F05-9994AEB8E856}" type="sibTrans" cxnId="{1361F326-87AE-4402-8936-82A54B279BE1}">
      <dgm:prSet/>
      <dgm:spPr/>
      <dgm:t>
        <a:bodyPr/>
        <a:lstStyle/>
        <a:p>
          <a:endParaRPr lang="en-US"/>
        </a:p>
      </dgm:t>
    </dgm:pt>
    <dgm:pt modelId="{03B39EDE-354A-4D33-A896-10A962FB748B}">
      <dgm:prSet/>
      <dgm:spPr/>
      <dgm:t>
        <a:bodyPr/>
        <a:lstStyle/>
        <a:p>
          <a:r>
            <a:rPr lang="en-US"/>
            <a:t>108</a:t>
          </a:r>
          <a:r>
            <a:rPr lang="zh-TW"/>
            <a:t>學年度</a:t>
          </a:r>
          <a:r>
            <a:rPr lang="en-US"/>
            <a:t>1116</a:t>
          </a:r>
          <a:r>
            <a:rPr lang="zh-TW"/>
            <a:t>南京教育旅行</a:t>
          </a:r>
          <a:endParaRPr lang="en-US"/>
        </a:p>
      </dgm:t>
    </dgm:pt>
    <dgm:pt modelId="{81753805-9A15-4321-BF56-7491C4AE8787}" type="parTrans" cxnId="{FED9B07F-CE01-4546-8BCC-404EFD2E2A25}">
      <dgm:prSet/>
      <dgm:spPr/>
      <dgm:t>
        <a:bodyPr/>
        <a:lstStyle/>
        <a:p>
          <a:endParaRPr lang="en-US"/>
        </a:p>
      </dgm:t>
    </dgm:pt>
    <dgm:pt modelId="{B49AA903-DC45-4D6F-BD54-C7FB1EDC48E5}" type="sibTrans" cxnId="{FED9B07F-CE01-4546-8BCC-404EFD2E2A25}">
      <dgm:prSet/>
      <dgm:spPr/>
      <dgm:t>
        <a:bodyPr/>
        <a:lstStyle/>
        <a:p>
          <a:endParaRPr lang="en-US"/>
        </a:p>
      </dgm:t>
    </dgm:pt>
    <dgm:pt modelId="{7D3A191B-0477-4744-9A49-F220D8C59FB5}">
      <dgm:prSet/>
      <dgm:spPr/>
      <dgm:t>
        <a:bodyPr/>
        <a:lstStyle/>
        <a:p>
          <a:r>
            <a:rPr lang="zh-TW"/>
            <a:t>第二十週期末考</a:t>
          </a:r>
          <a:endParaRPr lang="en-US"/>
        </a:p>
      </dgm:t>
    </dgm:pt>
    <dgm:pt modelId="{9B8F1DBB-193E-4599-8754-19C8DE4B82BA}" type="parTrans" cxnId="{B5068FAF-6569-4BF3-A69B-6F9A9A9078A7}">
      <dgm:prSet/>
      <dgm:spPr/>
      <dgm:t>
        <a:bodyPr/>
        <a:lstStyle/>
        <a:p>
          <a:endParaRPr lang="en-US"/>
        </a:p>
      </dgm:t>
    </dgm:pt>
    <dgm:pt modelId="{6C910CED-BD7B-4BB1-BCBD-BC39E5F3895B}" type="sibTrans" cxnId="{B5068FAF-6569-4BF3-A69B-6F9A9A9078A7}">
      <dgm:prSet/>
      <dgm:spPr/>
      <dgm:t>
        <a:bodyPr/>
        <a:lstStyle/>
        <a:p>
          <a:endParaRPr lang="en-US"/>
        </a:p>
      </dgm:t>
    </dgm:pt>
    <dgm:pt modelId="{F67B774B-E56C-4273-B996-AE01178BBF2B}" type="pres">
      <dgm:prSet presAssocID="{F648E7F6-87E7-4283-A781-14E3C51B9BC4}" presName="outerComposite" presStyleCnt="0">
        <dgm:presLayoutVars>
          <dgm:chMax val="5"/>
          <dgm:dir/>
          <dgm:resizeHandles val="exact"/>
        </dgm:presLayoutVars>
      </dgm:prSet>
      <dgm:spPr/>
    </dgm:pt>
    <dgm:pt modelId="{3306B950-2F5B-459D-B834-734B373F30D8}" type="pres">
      <dgm:prSet presAssocID="{F648E7F6-87E7-4283-A781-14E3C51B9BC4}" presName="dummyMaxCanvas" presStyleCnt="0">
        <dgm:presLayoutVars/>
      </dgm:prSet>
      <dgm:spPr/>
    </dgm:pt>
    <dgm:pt modelId="{99189D89-9B4D-4B2F-8A8E-CA4B03728FE5}" type="pres">
      <dgm:prSet presAssocID="{F648E7F6-87E7-4283-A781-14E3C51B9BC4}" presName="FourNodes_1" presStyleLbl="node1" presStyleIdx="0" presStyleCnt="4">
        <dgm:presLayoutVars>
          <dgm:bulletEnabled val="1"/>
        </dgm:presLayoutVars>
      </dgm:prSet>
      <dgm:spPr/>
    </dgm:pt>
    <dgm:pt modelId="{548781B6-6C91-40FD-811C-25EC97B41262}" type="pres">
      <dgm:prSet presAssocID="{F648E7F6-87E7-4283-A781-14E3C51B9BC4}" presName="FourNodes_2" presStyleLbl="node1" presStyleIdx="1" presStyleCnt="4">
        <dgm:presLayoutVars>
          <dgm:bulletEnabled val="1"/>
        </dgm:presLayoutVars>
      </dgm:prSet>
      <dgm:spPr/>
    </dgm:pt>
    <dgm:pt modelId="{96AD9587-C6DB-4C22-A377-668C938ACED3}" type="pres">
      <dgm:prSet presAssocID="{F648E7F6-87E7-4283-A781-14E3C51B9BC4}" presName="FourNodes_3" presStyleLbl="node1" presStyleIdx="2" presStyleCnt="4">
        <dgm:presLayoutVars>
          <dgm:bulletEnabled val="1"/>
        </dgm:presLayoutVars>
      </dgm:prSet>
      <dgm:spPr/>
    </dgm:pt>
    <dgm:pt modelId="{DBF4FC6B-FB7C-439B-8D65-28ECC5062D20}" type="pres">
      <dgm:prSet presAssocID="{F648E7F6-87E7-4283-A781-14E3C51B9BC4}" presName="FourNodes_4" presStyleLbl="node1" presStyleIdx="3" presStyleCnt="4">
        <dgm:presLayoutVars>
          <dgm:bulletEnabled val="1"/>
        </dgm:presLayoutVars>
      </dgm:prSet>
      <dgm:spPr/>
    </dgm:pt>
    <dgm:pt modelId="{01E48669-DBAF-4F33-8DD1-716BDC025D85}" type="pres">
      <dgm:prSet presAssocID="{F648E7F6-87E7-4283-A781-14E3C51B9BC4}" presName="FourConn_1-2" presStyleLbl="fgAccFollowNode1" presStyleIdx="0" presStyleCnt="3">
        <dgm:presLayoutVars>
          <dgm:bulletEnabled val="1"/>
        </dgm:presLayoutVars>
      </dgm:prSet>
      <dgm:spPr/>
    </dgm:pt>
    <dgm:pt modelId="{62F81B95-A528-4B61-A640-25C0583BE398}" type="pres">
      <dgm:prSet presAssocID="{F648E7F6-87E7-4283-A781-14E3C51B9BC4}" presName="FourConn_2-3" presStyleLbl="fgAccFollowNode1" presStyleIdx="1" presStyleCnt="3">
        <dgm:presLayoutVars>
          <dgm:bulletEnabled val="1"/>
        </dgm:presLayoutVars>
      </dgm:prSet>
      <dgm:spPr/>
    </dgm:pt>
    <dgm:pt modelId="{7DAD1963-7827-48A3-B5D1-F4465E15C7F1}" type="pres">
      <dgm:prSet presAssocID="{F648E7F6-87E7-4283-A781-14E3C51B9BC4}" presName="FourConn_3-4" presStyleLbl="fgAccFollowNode1" presStyleIdx="2" presStyleCnt="3">
        <dgm:presLayoutVars>
          <dgm:bulletEnabled val="1"/>
        </dgm:presLayoutVars>
      </dgm:prSet>
      <dgm:spPr/>
    </dgm:pt>
    <dgm:pt modelId="{DBF8A8BC-EB9B-4189-BD0C-1C3A948BDB35}" type="pres">
      <dgm:prSet presAssocID="{F648E7F6-87E7-4283-A781-14E3C51B9BC4}" presName="FourNodes_1_text" presStyleLbl="node1" presStyleIdx="3" presStyleCnt="4">
        <dgm:presLayoutVars>
          <dgm:bulletEnabled val="1"/>
        </dgm:presLayoutVars>
      </dgm:prSet>
      <dgm:spPr/>
    </dgm:pt>
    <dgm:pt modelId="{1ABC43EE-A15F-412F-BCAF-01691A44B884}" type="pres">
      <dgm:prSet presAssocID="{F648E7F6-87E7-4283-A781-14E3C51B9BC4}" presName="FourNodes_2_text" presStyleLbl="node1" presStyleIdx="3" presStyleCnt="4">
        <dgm:presLayoutVars>
          <dgm:bulletEnabled val="1"/>
        </dgm:presLayoutVars>
      </dgm:prSet>
      <dgm:spPr/>
    </dgm:pt>
    <dgm:pt modelId="{E32F8CE3-F838-46EE-8734-ADF197E71D37}" type="pres">
      <dgm:prSet presAssocID="{F648E7F6-87E7-4283-A781-14E3C51B9BC4}" presName="FourNodes_3_text" presStyleLbl="node1" presStyleIdx="3" presStyleCnt="4">
        <dgm:presLayoutVars>
          <dgm:bulletEnabled val="1"/>
        </dgm:presLayoutVars>
      </dgm:prSet>
      <dgm:spPr/>
    </dgm:pt>
    <dgm:pt modelId="{6F22B2B8-8FE5-477D-8AD1-CB5D38AC9A29}" type="pres">
      <dgm:prSet presAssocID="{F648E7F6-87E7-4283-A781-14E3C51B9BC4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0FB7101D-9502-4A1A-A700-A12727CF0F06}" type="presOf" srcId="{D729DC57-A2DB-4350-9779-AD90F8030FD5}" destId="{99189D89-9B4D-4B2F-8A8E-CA4B03728FE5}" srcOrd="0" destOrd="0" presId="urn:microsoft.com/office/officeart/2005/8/layout/vProcess5"/>
    <dgm:cxn modelId="{1361F326-87AE-4402-8936-82A54B279BE1}" srcId="{F648E7F6-87E7-4283-A781-14E3C51B9BC4}" destId="{7031AEBF-7633-4918-A9EB-94CF89AA1841}" srcOrd="1" destOrd="0" parTransId="{5DE67954-6286-4F72-BA30-04020556DC15}" sibTransId="{88DC7FD7-422F-4C5B-9F05-9994AEB8E856}"/>
    <dgm:cxn modelId="{14C55836-26E2-4089-BE93-A07BF0B74704}" type="presOf" srcId="{88DC7FD7-422F-4C5B-9F05-9994AEB8E856}" destId="{62F81B95-A528-4B61-A640-25C0583BE398}" srcOrd="0" destOrd="0" presId="urn:microsoft.com/office/officeart/2005/8/layout/vProcess5"/>
    <dgm:cxn modelId="{1B2CD56B-187C-4AB0-AAB8-E00DDF51A555}" type="presOf" srcId="{03B39EDE-354A-4D33-A896-10A962FB748B}" destId="{96AD9587-C6DB-4C22-A377-668C938ACED3}" srcOrd="0" destOrd="0" presId="urn:microsoft.com/office/officeart/2005/8/layout/vProcess5"/>
    <dgm:cxn modelId="{FED9B07F-CE01-4546-8BCC-404EFD2E2A25}" srcId="{F648E7F6-87E7-4283-A781-14E3C51B9BC4}" destId="{03B39EDE-354A-4D33-A896-10A962FB748B}" srcOrd="2" destOrd="0" parTransId="{81753805-9A15-4321-BF56-7491C4AE8787}" sibTransId="{B49AA903-DC45-4D6F-BD54-C7FB1EDC48E5}"/>
    <dgm:cxn modelId="{1017CF90-CD13-44B4-87CF-7E4452F82BE9}" type="presOf" srcId="{7031AEBF-7633-4918-A9EB-94CF89AA1841}" destId="{1ABC43EE-A15F-412F-BCAF-01691A44B884}" srcOrd="1" destOrd="0" presId="urn:microsoft.com/office/officeart/2005/8/layout/vProcess5"/>
    <dgm:cxn modelId="{CBB6709D-8895-4E3B-8B30-E485AFE021D2}" type="presOf" srcId="{D729DC57-A2DB-4350-9779-AD90F8030FD5}" destId="{DBF8A8BC-EB9B-4189-BD0C-1C3A948BDB35}" srcOrd="1" destOrd="0" presId="urn:microsoft.com/office/officeart/2005/8/layout/vProcess5"/>
    <dgm:cxn modelId="{3F171EAF-6254-4CA4-BFE1-D004288A072C}" type="presOf" srcId="{03B39EDE-354A-4D33-A896-10A962FB748B}" destId="{E32F8CE3-F838-46EE-8734-ADF197E71D37}" srcOrd="1" destOrd="0" presId="urn:microsoft.com/office/officeart/2005/8/layout/vProcess5"/>
    <dgm:cxn modelId="{B5068FAF-6569-4BF3-A69B-6F9A9A9078A7}" srcId="{F648E7F6-87E7-4283-A781-14E3C51B9BC4}" destId="{7D3A191B-0477-4744-9A49-F220D8C59FB5}" srcOrd="3" destOrd="0" parTransId="{9B8F1DBB-193E-4599-8754-19C8DE4B82BA}" sibTransId="{6C910CED-BD7B-4BB1-BCBD-BC39E5F3895B}"/>
    <dgm:cxn modelId="{F8506EB5-C381-4C91-AE2F-7EF2343EB735}" type="presOf" srcId="{F648E7F6-87E7-4283-A781-14E3C51B9BC4}" destId="{F67B774B-E56C-4273-B996-AE01178BBF2B}" srcOrd="0" destOrd="0" presId="urn:microsoft.com/office/officeart/2005/8/layout/vProcess5"/>
    <dgm:cxn modelId="{5072F9C0-C62E-4C89-9150-B90CC229BF6D}" srcId="{F648E7F6-87E7-4283-A781-14E3C51B9BC4}" destId="{D729DC57-A2DB-4350-9779-AD90F8030FD5}" srcOrd="0" destOrd="0" parTransId="{153A16F5-B443-49EB-8010-97E4E06C48F6}" sibTransId="{7B5346BA-5A72-4769-BED8-E1044F165572}"/>
    <dgm:cxn modelId="{5A6B84D7-EFD9-4045-AF91-0D9DFB645A67}" type="presOf" srcId="{7D3A191B-0477-4744-9A49-F220D8C59FB5}" destId="{DBF4FC6B-FB7C-439B-8D65-28ECC5062D20}" srcOrd="0" destOrd="0" presId="urn:microsoft.com/office/officeart/2005/8/layout/vProcess5"/>
    <dgm:cxn modelId="{F6CFA6DC-E651-4100-81CC-56B86CCD6C24}" type="presOf" srcId="{B49AA903-DC45-4D6F-BD54-C7FB1EDC48E5}" destId="{7DAD1963-7827-48A3-B5D1-F4465E15C7F1}" srcOrd="0" destOrd="0" presId="urn:microsoft.com/office/officeart/2005/8/layout/vProcess5"/>
    <dgm:cxn modelId="{5A32DCEE-B54E-420C-8471-8634C692329B}" type="presOf" srcId="{7B5346BA-5A72-4769-BED8-E1044F165572}" destId="{01E48669-DBAF-4F33-8DD1-716BDC025D85}" srcOrd="0" destOrd="0" presId="urn:microsoft.com/office/officeart/2005/8/layout/vProcess5"/>
    <dgm:cxn modelId="{3829E9FA-2ACC-486E-9797-8D22709F8EC1}" type="presOf" srcId="{7D3A191B-0477-4744-9A49-F220D8C59FB5}" destId="{6F22B2B8-8FE5-477D-8AD1-CB5D38AC9A29}" srcOrd="1" destOrd="0" presId="urn:microsoft.com/office/officeart/2005/8/layout/vProcess5"/>
    <dgm:cxn modelId="{3A79CEFD-5D58-425E-A0B6-F6D3BD002867}" type="presOf" srcId="{7031AEBF-7633-4918-A9EB-94CF89AA1841}" destId="{548781B6-6C91-40FD-811C-25EC97B41262}" srcOrd="0" destOrd="0" presId="urn:microsoft.com/office/officeart/2005/8/layout/vProcess5"/>
    <dgm:cxn modelId="{BC0F954F-B268-4A60-8082-92F2608162EB}" type="presParOf" srcId="{F67B774B-E56C-4273-B996-AE01178BBF2B}" destId="{3306B950-2F5B-459D-B834-734B373F30D8}" srcOrd="0" destOrd="0" presId="urn:microsoft.com/office/officeart/2005/8/layout/vProcess5"/>
    <dgm:cxn modelId="{86E9B430-3F01-4716-9707-54972F8D7456}" type="presParOf" srcId="{F67B774B-E56C-4273-B996-AE01178BBF2B}" destId="{99189D89-9B4D-4B2F-8A8E-CA4B03728FE5}" srcOrd="1" destOrd="0" presId="urn:microsoft.com/office/officeart/2005/8/layout/vProcess5"/>
    <dgm:cxn modelId="{380AA955-F529-44F5-A1F3-79F5FD936FC3}" type="presParOf" srcId="{F67B774B-E56C-4273-B996-AE01178BBF2B}" destId="{548781B6-6C91-40FD-811C-25EC97B41262}" srcOrd="2" destOrd="0" presId="urn:microsoft.com/office/officeart/2005/8/layout/vProcess5"/>
    <dgm:cxn modelId="{EECF297F-6C68-460D-97F6-D2CCB942C6D2}" type="presParOf" srcId="{F67B774B-E56C-4273-B996-AE01178BBF2B}" destId="{96AD9587-C6DB-4C22-A377-668C938ACED3}" srcOrd="3" destOrd="0" presId="urn:microsoft.com/office/officeart/2005/8/layout/vProcess5"/>
    <dgm:cxn modelId="{6713754C-FE77-4D73-834D-20C7AD3D81A5}" type="presParOf" srcId="{F67B774B-E56C-4273-B996-AE01178BBF2B}" destId="{DBF4FC6B-FB7C-439B-8D65-28ECC5062D20}" srcOrd="4" destOrd="0" presId="urn:microsoft.com/office/officeart/2005/8/layout/vProcess5"/>
    <dgm:cxn modelId="{D2CD265A-AC04-4DC6-A4E4-743BB7305F3D}" type="presParOf" srcId="{F67B774B-E56C-4273-B996-AE01178BBF2B}" destId="{01E48669-DBAF-4F33-8DD1-716BDC025D85}" srcOrd="5" destOrd="0" presId="urn:microsoft.com/office/officeart/2005/8/layout/vProcess5"/>
    <dgm:cxn modelId="{17754F18-0AFC-431C-9316-79BF24EE3F3B}" type="presParOf" srcId="{F67B774B-E56C-4273-B996-AE01178BBF2B}" destId="{62F81B95-A528-4B61-A640-25C0583BE398}" srcOrd="6" destOrd="0" presId="urn:microsoft.com/office/officeart/2005/8/layout/vProcess5"/>
    <dgm:cxn modelId="{A3FA88F2-A03D-4AA2-B8E4-5E9E30FE5455}" type="presParOf" srcId="{F67B774B-E56C-4273-B996-AE01178BBF2B}" destId="{7DAD1963-7827-48A3-B5D1-F4465E15C7F1}" srcOrd="7" destOrd="0" presId="urn:microsoft.com/office/officeart/2005/8/layout/vProcess5"/>
    <dgm:cxn modelId="{211EDFDE-207A-4DDD-B55A-8D43104E721C}" type="presParOf" srcId="{F67B774B-E56C-4273-B996-AE01178BBF2B}" destId="{DBF8A8BC-EB9B-4189-BD0C-1C3A948BDB35}" srcOrd="8" destOrd="0" presId="urn:microsoft.com/office/officeart/2005/8/layout/vProcess5"/>
    <dgm:cxn modelId="{0C8AAF17-3D3A-45CD-ADD0-6B36851479B2}" type="presParOf" srcId="{F67B774B-E56C-4273-B996-AE01178BBF2B}" destId="{1ABC43EE-A15F-412F-BCAF-01691A44B884}" srcOrd="9" destOrd="0" presId="urn:microsoft.com/office/officeart/2005/8/layout/vProcess5"/>
    <dgm:cxn modelId="{2C5A9952-4319-4F5F-8A0B-EAC0B8E97479}" type="presParOf" srcId="{F67B774B-E56C-4273-B996-AE01178BBF2B}" destId="{E32F8CE3-F838-46EE-8734-ADF197E71D37}" srcOrd="10" destOrd="0" presId="urn:microsoft.com/office/officeart/2005/8/layout/vProcess5"/>
    <dgm:cxn modelId="{1EAD768E-941E-4CFE-A322-A0280298C1A2}" type="presParOf" srcId="{F67B774B-E56C-4273-B996-AE01178BBF2B}" destId="{6F22B2B8-8FE5-477D-8AD1-CB5D38AC9A29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A1D73-8403-4B7A-94B8-1941C5CC9CA2}">
      <dsp:nvSpPr>
        <dsp:cNvPr id="0" name=""/>
        <dsp:cNvSpPr/>
      </dsp:nvSpPr>
      <dsp:spPr>
        <a:xfrm>
          <a:off x="0" y="30258"/>
          <a:ext cx="5914209" cy="9523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700" kern="1200"/>
            <a:t>新屋區啟文國小教師</a:t>
          </a:r>
          <a:endParaRPr lang="en-US" sz="3700" kern="1200"/>
        </a:p>
      </dsp:txBody>
      <dsp:txXfrm>
        <a:off x="46491" y="76749"/>
        <a:ext cx="5821227" cy="859398"/>
      </dsp:txXfrm>
    </dsp:sp>
    <dsp:sp modelId="{9F8FA7E6-9850-4E87-ACA6-9B1CA055C939}">
      <dsp:nvSpPr>
        <dsp:cNvPr id="0" name=""/>
        <dsp:cNvSpPr/>
      </dsp:nvSpPr>
      <dsp:spPr>
        <a:xfrm>
          <a:off x="0" y="1089198"/>
          <a:ext cx="5914209" cy="952380"/>
        </a:xfrm>
        <a:prstGeom prst="roundRect">
          <a:avLst/>
        </a:prstGeom>
        <a:gradFill rotWithShape="0">
          <a:gsLst>
            <a:gs pos="0">
              <a:schemeClr val="accent2">
                <a:hueOff val="-898490"/>
                <a:satOff val="6181"/>
                <a:lumOff val="686"/>
                <a:alphaOff val="0"/>
                <a:tint val="96000"/>
                <a:lumMod val="102000"/>
              </a:schemeClr>
            </a:gs>
            <a:gs pos="100000">
              <a:schemeClr val="accent2">
                <a:hueOff val="-898490"/>
                <a:satOff val="6181"/>
                <a:lumOff val="686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700" kern="1200"/>
            <a:t>新屋區北湖國小教師</a:t>
          </a:r>
          <a:endParaRPr lang="en-US" sz="3700" kern="1200"/>
        </a:p>
      </dsp:txBody>
      <dsp:txXfrm>
        <a:off x="46491" y="1135689"/>
        <a:ext cx="5821227" cy="859398"/>
      </dsp:txXfrm>
    </dsp:sp>
    <dsp:sp modelId="{EF8A705A-424F-44DC-9DAF-B8C46EAAEA13}">
      <dsp:nvSpPr>
        <dsp:cNvPr id="0" name=""/>
        <dsp:cNvSpPr/>
      </dsp:nvSpPr>
      <dsp:spPr>
        <a:xfrm>
          <a:off x="0" y="2148138"/>
          <a:ext cx="5914209" cy="952380"/>
        </a:xfrm>
        <a:prstGeom prst="roundRect">
          <a:avLst/>
        </a:prstGeom>
        <a:gradFill rotWithShape="0">
          <a:gsLst>
            <a:gs pos="0">
              <a:schemeClr val="accent2">
                <a:hueOff val="-1796981"/>
                <a:satOff val="12361"/>
                <a:lumOff val="1372"/>
                <a:alphaOff val="0"/>
                <a:tint val="96000"/>
                <a:lumMod val="102000"/>
              </a:schemeClr>
            </a:gs>
            <a:gs pos="100000">
              <a:schemeClr val="accent2">
                <a:hueOff val="-1796981"/>
                <a:satOff val="12361"/>
                <a:lumOff val="1372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700" kern="1200"/>
            <a:t>中壢區內定國小教師</a:t>
          </a:r>
          <a:endParaRPr lang="en-US" sz="3700" kern="1200"/>
        </a:p>
      </dsp:txBody>
      <dsp:txXfrm>
        <a:off x="46491" y="2194629"/>
        <a:ext cx="5821227" cy="859398"/>
      </dsp:txXfrm>
    </dsp:sp>
    <dsp:sp modelId="{1F7D6226-0BCE-4AB5-94BB-FC839B4A5524}">
      <dsp:nvSpPr>
        <dsp:cNvPr id="0" name=""/>
        <dsp:cNvSpPr/>
      </dsp:nvSpPr>
      <dsp:spPr>
        <a:xfrm>
          <a:off x="0" y="3207078"/>
          <a:ext cx="5914209" cy="952380"/>
        </a:xfrm>
        <a:prstGeom prst="roundRect">
          <a:avLst/>
        </a:prstGeom>
        <a:gradFill rotWithShape="0">
          <a:gsLst>
            <a:gs pos="0">
              <a:schemeClr val="accent2">
                <a:hueOff val="-2695471"/>
                <a:satOff val="18542"/>
                <a:lumOff val="2058"/>
                <a:alphaOff val="0"/>
                <a:tint val="96000"/>
                <a:lumMod val="102000"/>
              </a:schemeClr>
            </a:gs>
            <a:gs pos="100000">
              <a:schemeClr val="accent2">
                <a:hueOff val="-2695471"/>
                <a:satOff val="18542"/>
                <a:lumOff val="2058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700" kern="1200"/>
            <a:t>楊梅區楊光國中小教師</a:t>
          </a:r>
          <a:endParaRPr lang="en-US" sz="3700" kern="1200"/>
        </a:p>
      </dsp:txBody>
      <dsp:txXfrm>
        <a:off x="46491" y="3253569"/>
        <a:ext cx="5821227" cy="859398"/>
      </dsp:txXfrm>
    </dsp:sp>
    <dsp:sp modelId="{C1B69D3F-27C9-4089-87BB-E6DC6ADF415A}">
      <dsp:nvSpPr>
        <dsp:cNvPr id="0" name=""/>
        <dsp:cNvSpPr/>
      </dsp:nvSpPr>
      <dsp:spPr>
        <a:xfrm>
          <a:off x="0" y="4266018"/>
          <a:ext cx="5914209" cy="952380"/>
        </a:xfrm>
        <a:prstGeom prst="roundRect">
          <a:avLst/>
        </a:prstGeom>
        <a:gradFill rotWithShape="0">
          <a:gsLst>
            <a:gs pos="0">
              <a:schemeClr val="accent2">
                <a:hueOff val="-3593961"/>
                <a:satOff val="24722"/>
                <a:lumOff val="2744"/>
                <a:alphaOff val="0"/>
                <a:tint val="96000"/>
                <a:lumMod val="102000"/>
              </a:schemeClr>
            </a:gs>
            <a:gs pos="100000">
              <a:schemeClr val="accent2">
                <a:hueOff val="-3593961"/>
                <a:satOff val="24722"/>
                <a:lumOff val="2744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700" kern="1200" dirty="0"/>
            <a:t>大華</a:t>
          </a:r>
          <a:r>
            <a:rPr lang="zh-TW" altLang="en-US" sz="3700" kern="1200" dirty="0"/>
            <a:t>小</a:t>
          </a:r>
          <a:r>
            <a:rPr lang="zh-TW" sz="3700" kern="1200" dirty="0"/>
            <a:t>學</a:t>
          </a:r>
          <a:r>
            <a:rPr lang="zh-TW" altLang="en-US" sz="3700" kern="1200" dirty="0"/>
            <a:t>導</a:t>
          </a:r>
          <a:r>
            <a:rPr lang="zh-TW" sz="3700" kern="1200" dirty="0"/>
            <a:t>師</a:t>
          </a:r>
          <a:endParaRPr lang="en-US" sz="3700" kern="1200" dirty="0"/>
        </a:p>
      </dsp:txBody>
      <dsp:txXfrm>
        <a:off x="46491" y="4312509"/>
        <a:ext cx="5821227" cy="8593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523453-D6BC-4AF8-8ED7-7B17B136B3C4}">
      <dsp:nvSpPr>
        <dsp:cNvPr id="0" name=""/>
        <dsp:cNvSpPr/>
      </dsp:nvSpPr>
      <dsp:spPr>
        <a:xfrm>
          <a:off x="1664782" y="407050"/>
          <a:ext cx="875993" cy="87599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98576D-1FC5-4CE5-B03A-6F3B07730091}">
      <dsp:nvSpPr>
        <dsp:cNvPr id="0" name=""/>
        <dsp:cNvSpPr/>
      </dsp:nvSpPr>
      <dsp:spPr>
        <a:xfrm>
          <a:off x="1129453" y="1589368"/>
          <a:ext cx="194665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300" kern="1200"/>
            <a:t>和諧</a:t>
          </a:r>
          <a:r>
            <a:rPr lang="en-US" sz="2300" kern="1200"/>
            <a:t>:</a:t>
          </a:r>
          <a:r>
            <a:rPr lang="zh-TW" sz="2300" kern="1200"/>
            <a:t>友善而穩定的學習環境</a:t>
          </a:r>
          <a:endParaRPr lang="en-US" sz="2300" kern="1200"/>
        </a:p>
      </dsp:txBody>
      <dsp:txXfrm>
        <a:off x="1129453" y="1589368"/>
        <a:ext cx="1946652" cy="720000"/>
      </dsp:txXfrm>
    </dsp:sp>
    <dsp:sp modelId="{C1034F31-90AD-4FC7-9956-94FC564B5A83}">
      <dsp:nvSpPr>
        <dsp:cNvPr id="0" name=""/>
        <dsp:cNvSpPr/>
      </dsp:nvSpPr>
      <dsp:spPr>
        <a:xfrm>
          <a:off x="3952098" y="407050"/>
          <a:ext cx="875993" cy="87599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18680E-B710-4715-A66A-0D34D6E08B1B}">
      <dsp:nvSpPr>
        <dsp:cNvPr id="0" name=""/>
        <dsp:cNvSpPr/>
      </dsp:nvSpPr>
      <dsp:spPr>
        <a:xfrm>
          <a:off x="3416769" y="1589368"/>
          <a:ext cx="194665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300" kern="1200"/>
            <a:t>合作</a:t>
          </a:r>
          <a:r>
            <a:rPr lang="en-US" sz="2300" kern="1200"/>
            <a:t>:</a:t>
          </a:r>
          <a:r>
            <a:rPr lang="zh-TW" sz="2300" kern="1200"/>
            <a:t>學習、生活</a:t>
          </a:r>
          <a:endParaRPr lang="en-US" sz="2300" kern="1200"/>
        </a:p>
      </dsp:txBody>
      <dsp:txXfrm>
        <a:off x="3416769" y="1589368"/>
        <a:ext cx="1946652" cy="720000"/>
      </dsp:txXfrm>
    </dsp:sp>
    <dsp:sp modelId="{2FA569FF-C5C0-4D64-ACE4-4F717AF75D9E}">
      <dsp:nvSpPr>
        <dsp:cNvPr id="0" name=""/>
        <dsp:cNvSpPr/>
      </dsp:nvSpPr>
      <dsp:spPr>
        <a:xfrm>
          <a:off x="2808440" y="2796031"/>
          <a:ext cx="875993" cy="87599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EDBDEC-C341-43CE-8EAB-3D74A07564A8}">
      <dsp:nvSpPr>
        <dsp:cNvPr id="0" name=""/>
        <dsp:cNvSpPr/>
      </dsp:nvSpPr>
      <dsp:spPr>
        <a:xfrm>
          <a:off x="2273111" y="3978349"/>
          <a:ext cx="194665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300" kern="1200" dirty="0"/>
            <a:t>勤學</a:t>
          </a:r>
          <a:r>
            <a:rPr lang="en-US" sz="2300" kern="1200" dirty="0"/>
            <a:t>:</a:t>
          </a:r>
          <a:r>
            <a:rPr lang="zh-TW" sz="2300" kern="1200" dirty="0"/>
            <a:t>求知向上紮根在好品格。</a:t>
          </a:r>
          <a:endParaRPr lang="en-US" sz="2300" kern="1200" dirty="0"/>
        </a:p>
      </dsp:txBody>
      <dsp:txXfrm>
        <a:off x="2273111" y="3978349"/>
        <a:ext cx="1946652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B31FB6-3B5C-47F7-863D-27BCD6B60D17}">
      <dsp:nvSpPr>
        <dsp:cNvPr id="0" name=""/>
        <dsp:cNvSpPr/>
      </dsp:nvSpPr>
      <dsp:spPr>
        <a:xfrm>
          <a:off x="0" y="6845"/>
          <a:ext cx="7054603" cy="148677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8315FD-0C4D-4C4F-85BE-B05AB11675B1}">
      <dsp:nvSpPr>
        <dsp:cNvPr id="0" name=""/>
        <dsp:cNvSpPr/>
      </dsp:nvSpPr>
      <dsp:spPr>
        <a:xfrm>
          <a:off x="449750" y="341370"/>
          <a:ext cx="818527" cy="8177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647448-B8AF-4130-A82B-229034E789FC}">
      <dsp:nvSpPr>
        <dsp:cNvPr id="0" name=""/>
        <dsp:cNvSpPr/>
      </dsp:nvSpPr>
      <dsp:spPr>
        <a:xfrm>
          <a:off x="1718027" y="6845"/>
          <a:ext cx="5126679" cy="1488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504" tIns="157504" rIns="157504" bIns="157504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b="0" i="0" kern="1200" dirty="0">
              <a:latin typeface="標楷體" panose="03000509000000000000" pitchFamily="65" charset="-120"/>
              <a:ea typeface="標楷體" panose="03000509000000000000" pitchFamily="65" charset="-120"/>
            </a:rPr>
            <a:t>運用佐藤學的合作學習概念，輔以提問策略和孩子們來「玩」課文。我認為：會「想」問題，比會「回答」問題更重要。</a:t>
          </a:r>
          <a:endParaRPr lang="en-US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718027" y="6845"/>
        <a:ext cx="5126679" cy="1488231"/>
      </dsp:txXfrm>
    </dsp:sp>
    <dsp:sp modelId="{80F00DAA-8D3E-47D1-B922-2AC5ACCF21BF}">
      <dsp:nvSpPr>
        <dsp:cNvPr id="0" name=""/>
        <dsp:cNvSpPr/>
      </dsp:nvSpPr>
      <dsp:spPr>
        <a:xfrm>
          <a:off x="0" y="1808584"/>
          <a:ext cx="7054603" cy="148677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470F51-500E-444A-881E-F6F68697D35B}">
      <dsp:nvSpPr>
        <dsp:cNvPr id="0" name=""/>
        <dsp:cNvSpPr/>
      </dsp:nvSpPr>
      <dsp:spPr>
        <a:xfrm>
          <a:off x="449750" y="2143109"/>
          <a:ext cx="818527" cy="81772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A58AF6-5458-438C-9FB9-2E202A1F9BBC}">
      <dsp:nvSpPr>
        <dsp:cNvPr id="0" name=""/>
        <dsp:cNvSpPr/>
      </dsp:nvSpPr>
      <dsp:spPr>
        <a:xfrm>
          <a:off x="1578940" y="1800354"/>
          <a:ext cx="5404852" cy="1504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504" tIns="157504" rIns="157504" bIns="157504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b="0" i="0" kern="1200" dirty="0"/>
            <a:t>步驟</a:t>
          </a:r>
          <a:r>
            <a:rPr lang="en-US" altLang="zh-TW" sz="1400" b="0" i="0" kern="1200" dirty="0"/>
            <a:t>1</a:t>
          </a:r>
          <a:r>
            <a:rPr lang="zh-TW" altLang="en-US" sz="1400" b="0" i="0" kern="1200" dirty="0"/>
            <a:t>：從讀標題開始，自己開始預測文本內容。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b="0" i="0" kern="1200" dirty="0"/>
            <a:t>步驟</a:t>
          </a:r>
          <a:r>
            <a:rPr lang="en-US" altLang="zh-TW" sz="1400" b="0" i="0" kern="1200" dirty="0"/>
            <a:t>2</a:t>
          </a:r>
          <a:r>
            <a:rPr lang="zh-TW" altLang="en-US" sz="1400" b="0" i="0" kern="1200" dirty="0"/>
            <a:t>：朗讀課文，而不是念課文，因為要能讀出情感和理解。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b="0" i="0" kern="1200" dirty="0"/>
            <a:t>步驟</a:t>
          </a:r>
          <a:r>
            <a:rPr lang="en-US" altLang="zh-TW" sz="1400" b="0" i="0" kern="1200" dirty="0"/>
            <a:t>3</a:t>
          </a:r>
          <a:r>
            <a:rPr lang="zh-TW" altLang="en-US" sz="1400" b="0" i="0" kern="1200" dirty="0"/>
            <a:t>：朗讀課文後，還是會有字詞不懂的地方。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b="0" i="0" kern="1200" dirty="0"/>
            <a:t>步驟</a:t>
          </a:r>
          <a:r>
            <a:rPr lang="en-US" altLang="zh-TW" sz="1400" b="0" i="0" kern="1200" dirty="0"/>
            <a:t>4</a:t>
          </a:r>
          <a:r>
            <a:rPr lang="zh-TW" altLang="en-US" sz="1400" b="0" i="0" kern="1200" dirty="0"/>
            <a:t>：用</a:t>
          </a:r>
          <a:r>
            <a:rPr lang="en-US" altLang="zh-TW" sz="1400" b="0" i="0" kern="1200" dirty="0"/>
            <a:t>5</a:t>
          </a:r>
          <a:r>
            <a:rPr lang="zh-TW" altLang="en-US" sz="1400" b="0" i="0" kern="1200" dirty="0"/>
            <a:t>個方法來讀懂這些地方。</a:t>
          </a:r>
          <a:endParaRPr lang="en-US" altLang="zh-TW" sz="1400" b="0" i="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b="0" i="0" kern="1200" dirty="0"/>
            <a:t>步驟</a:t>
          </a:r>
          <a:r>
            <a:rPr lang="en-US" altLang="zh-TW" sz="1400" b="0" i="0" kern="1200" dirty="0"/>
            <a:t>5</a:t>
          </a:r>
          <a:r>
            <a:rPr lang="zh-TW" altLang="en-US" sz="1400" b="0" i="0" kern="1200" dirty="0"/>
            <a:t>：還是不大懂，就上課提出來討論。</a:t>
          </a:r>
          <a:endParaRPr lang="en-US" sz="1400" kern="1200" dirty="0"/>
        </a:p>
      </dsp:txBody>
      <dsp:txXfrm>
        <a:off x="1578940" y="1800354"/>
        <a:ext cx="5404852" cy="1504690"/>
      </dsp:txXfrm>
    </dsp:sp>
    <dsp:sp modelId="{1BC0FC5A-B19B-49FA-82A7-A8B432F63703}">
      <dsp:nvSpPr>
        <dsp:cNvPr id="0" name=""/>
        <dsp:cNvSpPr/>
      </dsp:nvSpPr>
      <dsp:spPr>
        <a:xfrm>
          <a:off x="0" y="3610323"/>
          <a:ext cx="7054603" cy="148677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1ADEF1-9CBA-4EE1-A4B9-781B70910C36}">
      <dsp:nvSpPr>
        <dsp:cNvPr id="0" name=""/>
        <dsp:cNvSpPr/>
      </dsp:nvSpPr>
      <dsp:spPr>
        <a:xfrm>
          <a:off x="449750" y="3944848"/>
          <a:ext cx="818527" cy="81772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765654-7A6C-4AD8-84C8-68EEB9D71DC8}">
      <dsp:nvSpPr>
        <dsp:cNvPr id="0" name=""/>
        <dsp:cNvSpPr/>
      </dsp:nvSpPr>
      <dsp:spPr>
        <a:xfrm>
          <a:off x="1718027" y="3610323"/>
          <a:ext cx="5126679" cy="1488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504" tIns="157504" rIns="157504" bIns="157504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0" i="0" kern="1200" dirty="0">
              <a:latin typeface="標楷體" panose="03000509000000000000" pitchFamily="65" charset="-120"/>
              <a:ea typeface="標楷體" panose="03000509000000000000" pitchFamily="65" charset="-120"/>
            </a:rPr>
            <a:t>聽者千萬遍，不如自己做一遍。」所有的教導如果只是教師講述，那麼學習的實質深度，的確是不夠彰顯的！透過具體操作、傾聽、討論，所有的學習才會真正進到孩子的腦袋裡。</a:t>
          </a:r>
          <a:endParaRPr lang="en-US" sz="20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718027" y="3610323"/>
        <a:ext cx="5126679" cy="14882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A60C35-6019-46A8-AE99-3D9F46920321}">
      <dsp:nvSpPr>
        <dsp:cNvPr id="0" name=""/>
        <dsp:cNvSpPr/>
      </dsp:nvSpPr>
      <dsp:spPr>
        <a:xfrm>
          <a:off x="0" y="2928"/>
          <a:ext cx="6492875" cy="14984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5846E8-6680-4CEE-8BB0-E07BAD661D7A}">
      <dsp:nvSpPr>
        <dsp:cNvPr id="0" name=""/>
        <dsp:cNvSpPr/>
      </dsp:nvSpPr>
      <dsp:spPr>
        <a:xfrm>
          <a:off x="453266" y="340068"/>
          <a:ext cx="824926" cy="8241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BD02AA-5F27-490F-9911-6B70A9BEF861}">
      <dsp:nvSpPr>
        <dsp:cNvPr id="0" name=""/>
        <dsp:cNvSpPr/>
      </dsp:nvSpPr>
      <dsp:spPr>
        <a:xfrm>
          <a:off x="1731458" y="2928"/>
          <a:ext cx="4531580" cy="1499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36" tIns="158736" rIns="158736" bIns="15873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0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孩子不太會去思考題目的意思，儘管如此也不會去問老師，只是淪為「形式」無感地處理，所以變得愈來愈不會思考。因此，可以先問學生題意，讓孩子有機會思考。</a:t>
          </a:r>
          <a:endParaRPr lang="en-US" sz="20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731458" y="2928"/>
        <a:ext cx="4531580" cy="1499865"/>
      </dsp:txXfrm>
    </dsp:sp>
    <dsp:sp modelId="{DE5A88F9-18E7-48EB-A448-FA24A3F97067}">
      <dsp:nvSpPr>
        <dsp:cNvPr id="0" name=""/>
        <dsp:cNvSpPr/>
      </dsp:nvSpPr>
      <dsp:spPr>
        <a:xfrm>
          <a:off x="0" y="1802767"/>
          <a:ext cx="6492875" cy="14984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7AB6A7-9A8E-4D30-83E9-A14CBB27031D}">
      <dsp:nvSpPr>
        <dsp:cNvPr id="0" name=""/>
        <dsp:cNvSpPr/>
      </dsp:nvSpPr>
      <dsp:spPr>
        <a:xfrm>
          <a:off x="453266" y="2139907"/>
          <a:ext cx="824926" cy="8241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CEA79F-CDBC-450B-A357-75AFEA8BDC66}">
      <dsp:nvSpPr>
        <dsp:cNvPr id="0" name=""/>
        <dsp:cNvSpPr/>
      </dsp:nvSpPr>
      <dsp:spPr>
        <a:xfrm>
          <a:off x="1731458" y="1802767"/>
          <a:ext cx="4531580" cy="1499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36" tIns="158736" rIns="158736" bIns="15873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0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老師教學時將觀念詮釋清楚，讓學生了解觀念涵義，而不急著要做一堆題目。因為，當學生不了解意義時，再多題目，他也只是在模仿老師寫計算過程而已</a:t>
          </a:r>
          <a:r>
            <a:rPr lang="en-US" sz="20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,</a:t>
          </a:r>
          <a:r>
            <a:rPr lang="zh-TW" sz="20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而失去了思考的刺激與習慣</a:t>
          </a:r>
          <a:endParaRPr lang="en-US" sz="20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731458" y="1802767"/>
        <a:ext cx="4531580" cy="1499865"/>
      </dsp:txXfrm>
    </dsp:sp>
    <dsp:sp modelId="{2D6C0BD2-079F-4FE6-BD62-9AE81AD80C3D}">
      <dsp:nvSpPr>
        <dsp:cNvPr id="0" name=""/>
        <dsp:cNvSpPr/>
      </dsp:nvSpPr>
      <dsp:spPr>
        <a:xfrm>
          <a:off x="0" y="3602605"/>
          <a:ext cx="6492875" cy="14984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B4D624-2221-4EA8-9615-4AECFAE66C64}">
      <dsp:nvSpPr>
        <dsp:cNvPr id="0" name=""/>
        <dsp:cNvSpPr/>
      </dsp:nvSpPr>
      <dsp:spPr>
        <a:xfrm>
          <a:off x="453266" y="3939746"/>
          <a:ext cx="824926" cy="8241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95CF03-3BBC-4AC0-877E-6B88D470B080}">
      <dsp:nvSpPr>
        <dsp:cNvPr id="0" name=""/>
        <dsp:cNvSpPr/>
      </dsp:nvSpPr>
      <dsp:spPr>
        <a:xfrm>
          <a:off x="1731458" y="3602605"/>
          <a:ext cx="4531580" cy="1499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36" tIns="158736" rIns="158736" bIns="15873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5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重點是「思考」，以及追究「原因」出在哪裡。如此就會明白接下來該做什麼。</a:t>
          </a:r>
          <a:endParaRPr lang="en-US" sz="25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731458" y="3602605"/>
        <a:ext cx="4531580" cy="14998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FA5C17-56AF-4DC6-8EF6-A85DC7796839}">
      <dsp:nvSpPr>
        <dsp:cNvPr id="0" name=""/>
        <dsp:cNvSpPr/>
      </dsp:nvSpPr>
      <dsp:spPr>
        <a:xfrm>
          <a:off x="475" y="315924"/>
          <a:ext cx="4795212" cy="223695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A5D6E7-0188-4B76-A35B-CBECDEB2AA1C}">
      <dsp:nvSpPr>
        <dsp:cNvPr id="0" name=""/>
        <dsp:cNvSpPr/>
      </dsp:nvSpPr>
      <dsp:spPr>
        <a:xfrm>
          <a:off x="391892" y="687771"/>
          <a:ext cx="4795212" cy="223695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200" kern="12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平時成績</a:t>
          </a:r>
          <a:r>
            <a:rPr lang="en-US" sz="3200" kern="12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50</a:t>
          </a:r>
          <a:r>
            <a:rPr lang="zh-TW" sz="3200" kern="12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％（口頭回答、小組討論、作業完整度、</a:t>
          </a:r>
          <a:r>
            <a:rPr lang="zh-TW" altLang="en-US" sz="3200" kern="12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平時測驗</a:t>
          </a:r>
          <a:r>
            <a:rPr lang="zh-TW" sz="3200" kern="12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）</a:t>
          </a:r>
          <a:endParaRPr lang="en-US" sz="3200" kern="1200" dirty="0">
            <a:solidFill>
              <a:srgbClr val="00206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457410" y="753289"/>
        <a:ext cx="4664176" cy="2105915"/>
      </dsp:txXfrm>
    </dsp:sp>
    <dsp:sp modelId="{6AC183F9-11F4-459E-B12B-BF8715C282CC}">
      <dsp:nvSpPr>
        <dsp:cNvPr id="0" name=""/>
        <dsp:cNvSpPr/>
      </dsp:nvSpPr>
      <dsp:spPr>
        <a:xfrm>
          <a:off x="5578523" y="315924"/>
          <a:ext cx="4138324" cy="223695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EF04F8-6CE6-498A-AFBB-B0C764E58EFE}">
      <dsp:nvSpPr>
        <dsp:cNvPr id="0" name=""/>
        <dsp:cNvSpPr/>
      </dsp:nvSpPr>
      <dsp:spPr>
        <a:xfrm>
          <a:off x="5969940" y="687771"/>
          <a:ext cx="4138324" cy="223695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200" kern="12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期中期末</a:t>
          </a:r>
          <a:r>
            <a:rPr lang="en-US" sz="3200" kern="12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50</a:t>
          </a:r>
          <a:r>
            <a:rPr lang="zh-TW" sz="3200" kern="12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％（紙筆測驗為主）</a:t>
          </a:r>
          <a:endParaRPr lang="en-US" sz="3200" kern="1200" dirty="0">
            <a:solidFill>
              <a:srgbClr val="00206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6035458" y="753289"/>
        <a:ext cx="4007288" cy="210591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F4F701-C114-4DCB-BAF3-B993EFAE6CF7}">
      <dsp:nvSpPr>
        <dsp:cNvPr id="0" name=""/>
        <dsp:cNvSpPr/>
      </dsp:nvSpPr>
      <dsp:spPr>
        <a:xfrm>
          <a:off x="0" y="510325"/>
          <a:ext cx="6237359" cy="5405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100" kern="1200"/>
            <a:t>良好的運動和生活習慣、每日吃早餐、學習效果好</a:t>
          </a:r>
          <a:endParaRPr lang="en-US" sz="2100" kern="1200"/>
        </a:p>
      </dsp:txBody>
      <dsp:txXfrm>
        <a:off x="26387" y="536712"/>
        <a:ext cx="6184585" cy="487766"/>
      </dsp:txXfrm>
    </dsp:sp>
    <dsp:sp modelId="{10D2A5C4-C157-47E1-9064-ED6EFAF45928}">
      <dsp:nvSpPr>
        <dsp:cNvPr id="0" name=""/>
        <dsp:cNvSpPr/>
      </dsp:nvSpPr>
      <dsp:spPr>
        <a:xfrm>
          <a:off x="0" y="1111345"/>
          <a:ext cx="6237359" cy="540540"/>
        </a:xfrm>
        <a:prstGeom prst="roundRect">
          <a:avLst/>
        </a:prstGeom>
        <a:solidFill>
          <a:schemeClr val="accent2">
            <a:hueOff val="-718792"/>
            <a:satOff val="4944"/>
            <a:lumOff val="54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100" kern="1200"/>
            <a:t>每天都要確實完成作業 （做好預習和複習）</a:t>
          </a:r>
          <a:endParaRPr lang="en-US" sz="2100" kern="1200"/>
        </a:p>
      </dsp:txBody>
      <dsp:txXfrm>
        <a:off x="26387" y="1137732"/>
        <a:ext cx="6184585" cy="487766"/>
      </dsp:txXfrm>
    </dsp:sp>
    <dsp:sp modelId="{455D4281-4DF7-42E2-8D92-0123CB9FDC68}">
      <dsp:nvSpPr>
        <dsp:cNvPr id="0" name=""/>
        <dsp:cNvSpPr/>
      </dsp:nvSpPr>
      <dsp:spPr>
        <a:xfrm>
          <a:off x="0" y="1712365"/>
          <a:ext cx="6237359" cy="540540"/>
        </a:xfrm>
        <a:prstGeom prst="roundRect">
          <a:avLst/>
        </a:prstGeom>
        <a:solidFill>
          <a:schemeClr val="accent2">
            <a:hueOff val="-1437584"/>
            <a:satOff val="9889"/>
            <a:lumOff val="109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100" kern="1200"/>
            <a:t>每日聯絡簿請家長參閱簽名</a:t>
          </a:r>
          <a:endParaRPr lang="en-US" sz="2100" kern="1200"/>
        </a:p>
      </dsp:txBody>
      <dsp:txXfrm>
        <a:off x="26387" y="1738752"/>
        <a:ext cx="6184585" cy="487766"/>
      </dsp:txXfrm>
    </dsp:sp>
    <dsp:sp modelId="{5159DEB2-6721-46C6-8EBB-0D0B39377453}">
      <dsp:nvSpPr>
        <dsp:cNvPr id="0" name=""/>
        <dsp:cNvSpPr/>
      </dsp:nvSpPr>
      <dsp:spPr>
        <a:xfrm>
          <a:off x="0" y="2313385"/>
          <a:ext cx="6237359" cy="540540"/>
        </a:xfrm>
        <a:prstGeom prst="roundRect">
          <a:avLst/>
        </a:prstGeom>
        <a:solidFill>
          <a:schemeClr val="accent2">
            <a:hueOff val="-2156377"/>
            <a:satOff val="14833"/>
            <a:lumOff val="164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100" kern="1200"/>
            <a:t>文具用品請帶齊</a:t>
          </a:r>
          <a:endParaRPr lang="en-US" sz="2100" kern="1200"/>
        </a:p>
      </dsp:txBody>
      <dsp:txXfrm>
        <a:off x="26387" y="2339772"/>
        <a:ext cx="6184585" cy="487766"/>
      </dsp:txXfrm>
    </dsp:sp>
    <dsp:sp modelId="{F3838A95-DF29-4D5E-A355-45C395FA4E4C}">
      <dsp:nvSpPr>
        <dsp:cNvPr id="0" name=""/>
        <dsp:cNvSpPr/>
      </dsp:nvSpPr>
      <dsp:spPr>
        <a:xfrm>
          <a:off x="0" y="2914405"/>
          <a:ext cx="6237359" cy="540540"/>
        </a:xfrm>
        <a:prstGeom prst="roundRect">
          <a:avLst/>
        </a:prstGeom>
        <a:solidFill>
          <a:schemeClr val="accent2">
            <a:hueOff val="-2875169"/>
            <a:satOff val="19778"/>
            <a:lumOff val="219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100" kern="1200"/>
            <a:t>午休用餐不挑食 、飯後能夠潔牙 </a:t>
          </a:r>
          <a:endParaRPr lang="en-US" sz="2100" kern="1200"/>
        </a:p>
      </dsp:txBody>
      <dsp:txXfrm>
        <a:off x="26387" y="2940792"/>
        <a:ext cx="6184585" cy="487766"/>
      </dsp:txXfrm>
    </dsp:sp>
    <dsp:sp modelId="{8C97AF4E-7997-4DCD-8ED0-BE5E44F57C9F}">
      <dsp:nvSpPr>
        <dsp:cNvPr id="0" name=""/>
        <dsp:cNvSpPr/>
      </dsp:nvSpPr>
      <dsp:spPr>
        <a:xfrm>
          <a:off x="0" y="3515425"/>
          <a:ext cx="6237359" cy="540540"/>
        </a:xfrm>
        <a:prstGeom prst="roundRect">
          <a:avLst/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100" kern="1200"/>
            <a:t>能遵守學校校規及任課老師的規定</a:t>
          </a:r>
          <a:endParaRPr lang="en-US" sz="2100" kern="1200"/>
        </a:p>
      </dsp:txBody>
      <dsp:txXfrm>
        <a:off x="26387" y="3541812"/>
        <a:ext cx="6184585" cy="48776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189D89-9B4D-4B2F-8A8E-CA4B03728FE5}">
      <dsp:nvSpPr>
        <dsp:cNvPr id="0" name=""/>
        <dsp:cNvSpPr/>
      </dsp:nvSpPr>
      <dsp:spPr>
        <a:xfrm>
          <a:off x="0" y="0"/>
          <a:ext cx="5399616" cy="11527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800" kern="1200"/>
            <a:t>第二週健康檢查</a:t>
          </a:r>
          <a:endParaRPr lang="en-US" sz="2800" kern="1200"/>
        </a:p>
      </dsp:txBody>
      <dsp:txXfrm>
        <a:off x="33763" y="33763"/>
        <a:ext cx="4058293" cy="1085231"/>
      </dsp:txXfrm>
    </dsp:sp>
    <dsp:sp modelId="{548781B6-6C91-40FD-811C-25EC97B41262}">
      <dsp:nvSpPr>
        <dsp:cNvPr id="0" name=""/>
        <dsp:cNvSpPr/>
      </dsp:nvSpPr>
      <dsp:spPr>
        <a:xfrm>
          <a:off x="452217" y="1362350"/>
          <a:ext cx="5399616" cy="115275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800" kern="1200"/>
            <a:t>第十週期中考</a:t>
          </a:r>
          <a:endParaRPr lang="en-US" sz="2800" kern="1200"/>
        </a:p>
      </dsp:txBody>
      <dsp:txXfrm>
        <a:off x="485980" y="1396113"/>
        <a:ext cx="4130580" cy="1085231"/>
      </dsp:txXfrm>
    </dsp:sp>
    <dsp:sp modelId="{96AD9587-C6DB-4C22-A377-668C938ACED3}">
      <dsp:nvSpPr>
        <dsp:cNvPr id="0" name=""/>
        <dsp:cNvSpPr/>
      </dsp:nvSpPr>
      <dsp:spPr>
        <a:xfrm>
          <a:off x="897686" y="2724700"/>
          <a:ext cx="5399616" cy="115275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108</a:t>
          </a:r>
          <a:r>
            <a:rPr lang="zh-TW" sz="2800" kern="1200"/>
            <a:t>學年度</a:t>
          </a:r>
          <a:r>
            <a:rPr lang="en-US" sz="2800" kern="1200"/>
            <a:t>1116</a:t>
          </a:r>
          <a:r>
            <a:rPr lang="zh-TW" sz="2800" kern="1200"/>
            <a:t>南京教育旅行</a:t>
          </a:r>
          <a:endParaRPr lang="en-US" sz="2800" kern="1200"/>
        </a:p>
      </dsp:txBody>
      <dsp:txXfrm>
        <a:off x="931449" y="2758463"/>
        <a:ext cx="4137329" cy="1085231"/>
      </dsp:txXfrm>
    </dsp:sp>
    <dsp:sp modelId="{DBF4FC6B-FB7C-439B-8D65-28ECC5062D20}">
      <dsp:nvSpPr>
        <dsp:cNvPr id="0" name=""/>
        <dsp:cNvSpPr/>
      </dsp:nvSpPr>
      <dsp:spPr>
        <a:xfrm>
          <a:off x="1349904" y="4087050"/>
          <a:ext cx="5399616" cy="115275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800" kern="1200"/>
            <a:t>第二十週期末考</a:t>
          </a:r>
          <a:endParaRPr lang="en-US" sz="2800" kern="1200"/>
        </a:p>
      </dsp:txBody>
      <dsp:txXfrm>
        <a:off x="1383667" y="4120813"/>
        <a:ext cx="4130580" cy="1085231"/>
      </dsp:txXfrm>
    </dsp:sp>
    <dsp:sp modelId="{01E48669-DBAF-4F33-8DD1-716BDC025D85}">
      <dsp:nvSpPr>
        <dsp:cNvPr id="0" name=""/>
        <dsp:cNvSpPr/>
      </dsp:nvSpPr>
      <dsp:spPr>
        <a:xfrm>
          <a:off x="4650324" y="882907"/>
          <a:ext cx="749292" cy="74929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4818915" y="882907"/>
        <a:ext cx="412110" cy="563842"/>
      </dsp:txXfrm>
    </dsp:sp>
    <dsp:sp modelId="{62F81B95-A528-4B61-A640-25C0583BE398}">
      <dsp:nvSpPr>
        <dsp:cNvPr id="0" name=""/>
        <dsp:cNvSpPr/>
      </dsp:nvSpPr>
      <dsp:spPr>
        <a:xfrm>
          <a:off x="5102542" y="2245257"/>
          <a:ext cx="749292" cy="74929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5271133" y="2245257"/>
        <a:ext cx="412110" cy="563842"/>
      </dsp:txXfrm>
    </dsp:sp>
    <dsp:sp modelId="{7DAD1963-7827-48A3-B5D1-F4465E15C7F1}">
      <dsp:nvSpPr>
        <dsp:cNvPr id="0" name=""/>
        <dsp:cNvSpPr/>
      </dsp:nvSpPr>
      <dsp:spPr>
        <a:xfrm>
          <a:off x="5548010" y="3607607"/>
          <a:ext cx="749292" cy="749292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5716601" y="3607607"/>
        <a:ext cx="412110" cy="563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967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797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73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75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832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780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205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621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605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71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219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9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341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87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329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1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73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9/6/2019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42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8A4299-8EA4-422E-9BA1-507EBF17EF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3518" y="2866462"/>
            <a:ext cx="6815669" cy="667882"/>
          </a:xfrm>
        </p:spPr>
        <p:txBody>
          <a:bodyPr>
            <a:normAutofit fontScale="90000"/>
          </a:bodyPr>
          <a:lstStyle/>
          <a:p>
            <a:r>
              <a:rPr lang="zh-TW" altLang="en-US" sz="6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歡迎蒞臨五年誠班</a:t>
            </a:r>
          </a:p>
        </p:txBody>
      </p:sp>
    </p:spTree>
    <p:extLst>
      <p:ext uri="{BB962C8B-B14F-4D97-AF65-F5344CB8AC3E}">
        <p14:creationId xmlns:p14="http://schemas.microsoft.com/office/powerpoint/2010/main" val="2773367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>
            <a:extLst>
              <a:ext uri="{FF2B5EF4-FFF2-40B4-BE49-F238E27FC236}">
                <a16:creationId xmlns:a16="http://schemas.microsoft.com/office/drawing/2014/main" id="{63336871-0118-4F6E-8DBD-20AEFC62A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6306" y="1"/>
            <a:ext cx="445569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4E542B54-7A7D-4F2D-9EC6-0C875DB40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1392" y="1074392"/>
            <a:ext cx="2443433" cy="4377961"/>
          </a:xfrm>
        </p:spPr>
        <p:txBody>
          <a:bodyPr>
            <a:norm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學校重要行事</a:t>
            </a:r>
          </a:p>
        </p:txBody>
      </p:sp>
      <p:sp useBgFill="1">
        <p:nvSpPr>
          <p:cNvPr id="23" name="Freeform: Shape 11">
            <a:extLst>
              <a:ext uri="{FF2B5EF4-FFF2-40B4-BE49-F238E27FC236}">
                <a16:creationId xmlns:a16="http://schemas.microsoft.com/office/drawing/2014/main" id="{F03CC8D0-33AF-417F-8454-1FDB6C22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9032100" cy="6858000"/>
          </a:xfrm>
          <a:custGeom>
            <a:avLst/>
            <a:gdLst>
              <a:gd name="connsiteX0" fmla="*/ 7891921 w 9032100"/>
              <a:gd name="connsiteY0" fmla="*/ 1602751 h 6858000"/>
              <a:gd name="connsiteX1" fmla="*/ 9032100 w 9032100"/>
              <a:gd name="connsiteY1" fmla="*/ 0 h 6858000"/>
              <a:gd name="connsiteX2" fmla="*/ 7880182 w 9032100"/>
              <a:gd name="connsiteY2" fmla="*/ 0 h 6858000"/>
              <a:gd name="connsiteX3" fmla="*/ 7880182 w 9032100"/>
              <a:gd name="connsiteY3" fmla="*/ 1528762 h 6858000"/>
              <a:gd name="connsiteX4" fmla="*/ 7880182 w 9032100"/>
              <a:gd name="connsiteY4" fmla="*/ 6858000 h 6858000"/>
              <a:gd name="connsiteX5" fmla="*/ 8725712 w 9032100"/>
              <a:gd name="connsiteY5" fmla="*/ 6858000 h 6858000"/>
              <a:gd name="connsiteX6" fmla="*/ 7891921 w 9032100"/>
              <a:gd name="connsiteY6" fmla="*/ 1602751 h 6858000"/>
              <a:gd name="connsiteX7" fmla="*/ 7880182 w 9032100"/>
              <a:gd name="connsiteY7" fmla="*/ 1619252 h 6858000"/>
              <a:gd name="connsiteX8" fmla="*/ 0 w 9032100"/>
              <a:gd name="connsiteY8" fmla="*/ 6858000 h 6858000"/>
              <a:gd name="connsiteX9" fmla="*/ 7880181 w 9032100"/>
              <a:gd name="connsiteY9" fmla="*/ 6858000 h 6858000"/>
              <a:gd name="connsiteX10" fmla="*/ 7880181 w 9032100"/>
              <a:gd name="connsiteY10" fmla="*/ 0 h 6858000"/>
              <a:gd name="connsiteX11" fmla="*/ 0 w 9032100"/>
              <a:gd name="connsiteY1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032100" h="6858000">
                <a:moveTo>
                  <a:pt x="7891921" y="1602751"/>
                </a:moveTo>
                <a:lnTo>
                  <a:pt x="9032100" y="0"/>
                </a:lnTo>
                <a:lnTo>
                  <a:pt x="7880182" y="0"/>
                </a:lnTo>
                <a:lnTo>
                  <a:pt x="7880182" y="1528762"/>
                </a:lnTo>
                <a:close/>
                <a:moveTo>
                  <a:pt x="7880182" y="6858000"/>
                </a:moveTo>
                <a:lnTo>
                  <a:pt x="8725712" y="6858000"/>
                </a:lnTo>
                <a:lnTo>
                  <a:pt x="7891921" y="1602751"/>
                </a:lnTo>
                <a:lnTo>
                  <a:pt x="7880182" y="1619252"/>
                </a:lnTo>
                <a:close/>
                <a:moveTo>
                  <a:pt x="0" y="6858000"/>
                </a:moveTo>
                <a:lnTo>
                  <a:pt x="7880181" y="6858000"/>
                </a:lnTo>
                <a:lnTo>
                  <a:pt x="7880181" y="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4" name="Group 13">
            <a:extLst>
              <a:ext uri="{FF2B5EF4-FFF2-40B4-BE49-F238E27FC236}">
                <a16:creationId xmlns:a16="http://schemas.microsoft.com/office/drawing/2014/main" id="{B5A08A69-9EE1-4A9E-96B6-D769D87C2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667" y="0"/>
            <a:ext cx="2436813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4E4F433A-15D2-423F-8739-13AEA4E47C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4021F900-DEF3-4537-92E5-C37ECB7AE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653620E7-B03C-48E2-8561-FCA918F8D0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108701B4-8FEE-43D1-9954-9C064D75C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9E0FE54-1668-4AD5-9242-892A6323B9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75498FE5-B57D-4FD9-81E0-4E1CB65C0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aphicFrame>
        <p:nvGraphicFramePr>
          <p:cNvPr id="25" name="內容版面配置區 2">
            <a:extLst>
              <a:ext uri="{FF2B5EF4-FFF2-40B4-BE49-F238E27FC236}">
                <a16:creationId xmlns:a16="http://schemas.microsoft.com/office/drawing/2014/main" id="{47D6443D-C6DC-49F5-A929-5689DA560A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789776"/>
              </p:ext>
            </p:extLst>
          </p:nvPr>
        </p:nvGraphicFramePr>
        <p:xfrm>
          <a:off x="643467" y="643468"/>
          <a:ext cx="6749521" cy="5239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289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C0C662-B0A2-4498-AB69-06FA97C78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結語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C1E72FB-387C-4D57-A4FD-B9D944BE9E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07761" y="2743199"/>
            <a:ext cx="3047999" cy="3047999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06252C-FA01-4315-8F79-47BE09337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280" y="2666999"/>
            <a:ext cx="6553200" cy="312420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r>
              <a:rPr lang="zh-TW" altLang="zh-TW" sz="3200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孩子</a:t>
            </a:r>
            <a:r>
              <a:rPr lang="zh-TW" altLang="en-US" sz="3200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就像是一顆種子</a:t>
            </a:r>
            <a:r>
              <a:rPr lang="zh-TW" altLang="zh-TW" sz="3200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，需要用愛心和耐心來澆灌，每個孩子開花的時間不一定，時間到了，</a:t>
            </a:r>
            <a:r>
              <a:rPr lang="zh-TW" altLang="en-US" sz="3200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</a:t>
            </a:r>
            <a:r>
              <a:rPr lang="zh-TW" altLang="zh-TW" sz="3200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會開出芬芳的花香。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2541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162D80-582C-4B0D-874C-DD74C1E48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599" y="1055077"/>
            <a:ext cx="2532909" cy="4794578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導師簡歷</a:t>
            </a:r>
            <a:b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邱莉敏</a:t>
            </a:r>
          </a:p>
        </p:txBody>
      </p:sp>
      <p:graphicFrame>
        <p:nvGraphicFramePr>
          <p:cNvPr id="18" name="內容版面配置區 2">
            <a:extLst>
              <a:ext uri="{FF2B5EF4-FFF2-40B4-BE49-F238E27FC236}">
                <a16:creationId xmlns:a16="http://schemas.microsoft.com/office/drawing/2014/main" id="{95171FF9-9BD3-4F90-AEA6-622CE056BE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0167989"/>
              </p:ext>
            </p:extLst>
          </p:nvPr>
        </p:nvGraphicFramePr>
        <p:xfrm>
          <a:off x="5470072" y="804670"/>
          <a:ext cx="5914209" cy="5248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2051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EDD3AD4A-F956-496C-AA42-9BC9BB6E9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r>
              <a:rPr lang="zh-TW" altLang="en-US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班級經營理念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aphicFrame>
        <p:nvGraphicFramePr>
          <p:cNvPr id="5" name="內容版面配置區 2">
            <a:extLst>
              <a:ext uri="{FF2B5EF4-FFF2-40B4-BE49-F238E27FC236}">
                <a16:creationId xmlns:a16="http://schemas.microsoft.com/office/drawing/2014/main" id="{9F41A052-E322-4AA3-AFFA-C56BD3BAD9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5877684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1686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30409974-1559-4137-B213-912552605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r>
              <a:rPr lang="zh-TW" altLang="en-US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學習活動國語科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aphicFrame>
        <p:nvGraphicFramePr>
          <p:cNvPr id="5" name="內容版面配置區 2">
            <a:extLst>
              <a:ext uri="{FF2B5EF4-FFF2-40B4-BE49-F238E27FC236}">
                <a16:creationId xmlns:a16="http://schemas.microsoft.com/office/drawing/2014/main" id="{4B676767-215A-4944-AE26-D65BA111E2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8928697"/>
              </p:ext>
            </p:extLst>
          </p:nvPr>
        </p:nvGraphicFramePr>
        <p:xfrm>
          <a:off x="5010149" y="685800"/>
          <a:ext cx="7054603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8010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814D9F-4762-486A-BF00-FEDC9B3857FB}"/>
              </a:ext>
            </a:extLst>
          </p:cNvPr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 sz="4900" dirty="0">
                <a:latin typeface="標楷體" panose="03000509000000000000" pitchFamily="65" charset="-120"/>
                <a:ea typeface="標楷體" panose="03000509000000000000" pitchFamily="65" charset="-120"/>
              </a:rPr>
              <a:t>經典文學</a:t>
            </a:r>
            <a:r>
              <a:rPr lang="en-US" altLang="zh-TW" sz="49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900" dirty="0">
                <a:latin typeface="標楷體" panose="03000509000000000000" pitchFamily="65" charset="-120"/>
                <a:ea typeface="標楷體" panose="03000509000000000000" pitchFamily="65" charset="-120"/>
              </a:rPr>
              <a:t>西遊記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C2D01C0F-D127-4EE5-BF93-44987F25BC70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讓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孩子們認識以及喜愛閱讀西遊記這本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古典文學著作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西遊記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賞析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做人物個性分析。西遊記告訴我們，每個人在角色裡都發揮了什麼作用？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成功需要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有勇氣，向外求援，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團隊合作。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西遊記的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呈現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方式：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製作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小書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6845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D303DB0B-70EB-4F2A-BAC5-E301B3F4E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學習活動數學科</a:t>
            </a:r>
            <a:endParaRPr lang="zh-TW" altLang="en-US" dirty="0">
              <a:solidFill>
                <a:srgbClr val="FFFFFF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aphicFrame>
        <p:nvGraphicFramePr>
          <p:cNvPr id="5" name="內容版面配置區 2">
            <a:extLst>
              <a:ext uri="{FF2B5EF4-FFF2-40B4-BE49-F238E27FC236}">
                <a16:creationId xmlns:a16="http://schemas.microsoft.com/office/drawing/2014/main" id="{C7DA3E05-8BCC-474A-ABA1-5A9C5232D5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7270306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8538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1355D4F-439D-46D1-9007-6D39B8422A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AACB4EA-FD87-4345-AC16-8265F9596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91CE3EAB-07A7-4263-8D91-D1D36B4A6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E0A91B66-B6C6-48D2-8559-1B010D31C9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B61816F4-67FD-4DFC-949B-8BB34929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0A3C8AD5-353F-44A3-8D9C-B2879484CD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45C8C8DD-D701-477C-BDEB-A11E77CBE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785FD395-5D8A-4EEC-9DFE-41A84A583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5D918097-77B6-47BC-9F25-B71C6B211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學習活動社會科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3A8C6B7-119B-4BBB-83F8-812D8DAD0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124201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社會科教材內容的選擇，以貼近學生生活經驗為原則，融入參觀、觀察、訪問、調查、蒐集資料、分類、歸納、欣賞、體驗、討論、發表、報告、比較、分析、實做、練習等學習活動，引領學生在探索人類社會生活的過程中，學習適應現在與未來人類的社會生活。</a:t>
            </a:r>
          </a:p>
        </p:txBody>
      </p:sp>
    </p:spTree>
    <p:extLst>
      <p:ext uri="{BB962C8B-B14F-4D97-AF65-F5344CB8AC3E}">
        <p14:creationId xmlns:p14="http://schemas.microsoft.com/office/powerpoint/2010/main" val="3128865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486F9EC-754E-493F-87BF-E32885C36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706" y="4452257"/>
            <a:ext cx="9742318" cy="1384980"/>
          </a:xfrm>
        </p:spPr>
        <p:txBody>
          <a:bodyPr>
            <a:normAutofit/>
          </a:bodyPr>
          <a:lstStyle/>
          <a:p>
            <a:r>
              <a:rPr lang="zh-TW" altLang="en-US" sz="4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評量標準</a:t>
            </a:r>
          </a:p>
        </p:txBody>
      </p:sp>
      <p:graphicFrame>
        <p:nvGraphicFramePr>
          <p:cNvPr id="5" name="內容版面配置區 2">
            <a:extLst>
              <a:ext uri="{FF2B5EF4-FFF2-40B4-BE49-F238E27FC236}">
                <a16:creationId xmlns:a16="http://schemas.microsoft.com/office/drawing/2014/main" id="{A4A22F39-BCE4-4EE4-A6C4-A7FD6669E8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5940982"/>
              </p:ext>
            </p:extLst>
          </p:nvPr>
        </p:nvGraphicFramePr>
        <p:xfrm>
          <a:off x="1417403" y="919027"/>
          <a:ext cx="10108740" cy="3240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4952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9">
            <a:extLst>
              <a:ext uri="{FF2B5EF4-FFF2-40B4-BE49-F238E27FC236}">
                <a16:creationId xmlns:a16="http://schemas.microsoft.com/office/drawing/2014/main" id="{BED1B64B-251E-446A-A285-6626C4EC01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11">
            <a:extLst>
              <a:ext uri="{FF2B5EF4-FFF2-40B4-BE49-F238E27FC236}">
                <a16:creationId xmlns:a16="http://schemas.microsoft.com/office/drawing/2014/main" id="{CD02B5D1-60D4-4D5B-AFD9-C986E2274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E16489-5A93-4D86-AAAD-52DB55A814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2" name="Freeform 7">
              <a:extLst>
                <a:ext uri="{FF2B5EF4-FFF2-40B4-BE49-F238E27FC236}">
                  <a16:creationId xmlns:a16="http://schemas.microsoft.com/office/drawing/2014/main" id="{BC99456E-7EAD-49F1-B2FE-C2C561C0BE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22702DF-10E7-4320-B99B-75D2EE97FC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3" name="Freeform 9">
              <a:extLst>
                <a:ext uri="{FF2B5EF4-FFF2-40B4-BE49-F238E27FC236}">
                  <a16:creationId xmlns:a16="http://schemas.microsoft.com/office/drawing/2014/main" id="{1EFA49A8-FE55-4D51-B1C9-11F13FFB71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4C63B37C-8CEE-4A72-AFD8-3C2DBD3725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4" name="Freeform 11">
              <a:extLst>
                <a:ext uri="{FF2B5EF4-FFF2-40B4-BE49-F238E27FC236}">
                  <a16:creationId xmlns:a16="http://schemas.microsoft.com/office/drawing/2014/main" id="{31245F86-6106-4758-A825-71AC9D6F9E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5D5767C8-3D4B-4CCB-93E2-8CCC1038E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832" y="1284051"/>
            <a:ext cx="3195866" cy="3723836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家長配合事項</a:t>
            </a:r>
          </a:p>
        </p:txBody>
      </p:sp>
      <p:sp useBgFill="1">
        <p:nvSpPr>
          <p:cNvPr id="35" name="Rounded Rectangle 16">
            <a:extLst>
              <a:ext uri="{FF2B5EF4-FFF2-40B4-BE49-F238E27FC236}">
                <a16:creationId xmlns:a16="http://schemas.microsoft.com/office/drawing/2014/main" id="{A27AE693-58E8-48BC-8ED0-568ABFEAB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1162" y="648931"/>
            <a:ext cx="6881862" cy="5231964"/>
          </a:xfrm>
          <a:prstGeom prst="roundRect">
            <a:avLst>
              <a:gd name="adj" fmla="val 4834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6" name="內容版面配置區 2">
            <a:extLst>
              <a:ext uri="{FF2B5EF4-FFF2-40B4-BE49-F238E27FC236}">
                <a16:creationId xmlns:a16="http://schemas.microsoft.com/office/drawing/2014/main" id="{FE9AA281-FA3F-4B3C-8384-7DC69987E0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4074397"/>
              </p:ext>
            </p:extLst>
          </p:nvPr>
        </p:nvGraphicFramePr>
        <p:xfrm>
          <a:off x="4941201" y="992181"/>
          <a:ext cx="6237359" cy="4566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9934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641</Words>
  <Application>Microsoft Office PowerPoint</Application>
  <PresentationFormat>寬螢幕</PresentationFormat>
  <Paragraphs>47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5" baseType="lpstr">
      <vt:lpstr>標楷體</vt:lpstr>
      <vt:lpstr>Arial</vt:lpstr>
      <vt:lpstr>Corbel</vt:lpstr>
      <vt:lpstr>視差</vt:lpstr>
      <vt:lpstr>歡迎蒞臨五年誠班</vt:lpstr>
      <vt:lpstr>導師簡歷 邱莉敏</vt:lpstr>
      <vt:lpstr>班級經營理念</vt:lpstr>
      <vt:lpstr>學習活動國語科</vt:lpstr>
      <vt:lpstr>經典文學:西遊記 </vt:lpstr>
      <vt:lpstr>學習活動數學科</vt:lpstr>
      <vt:lpstr>學習活動社會科</vt:lpstr>
      <vt:lpstr>評量標準</vt:lpstr>
      <vt:lpstr>家長配合事項</vt:lpstr>
      <vt:lpstr>學校重要行事</vt:lpstr>
      <vt:lpstr>結語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歡迎蒞臨五年誠班</dc:title>
  <dc:creator>莉敏 邱</dc:creator>
  <cp:lastModifiedBy>莉敏 邱</cp:lastModifiedBy>
  <cp:revision>5</cp:revision>
  <dcterms:created xsi:type="dcterms:W3CDTF">2019-08-28T12:24:56Z</dcterms:created>
  <dcterms:modified xsi:type="dcterms:W3CDTF">2019-09-06T13:47:09Z</dcterms:modified>
</cp:coreProperties>
</file>