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bookmarkIdSeed="4">
  <p:sldMasterIdLst>
    <p:sldMasterId id="2147483648" r:id="rId1"/>
  </p:sldMasterIdLst>
  <p:notesMasterIdLst>
    <p:notesMasterId r:id="rId38"/>
  </p:notesMasterIdLst>
  <p:sldIdLst>
    <p:sldId id="745" r:id="rId2"/>
    <p:sldId id="746" r:id="rId3"/>
    <p:sldId id="749" r:id="rId4"/>
    <p:sldId id="750" r:id="rId5"/>
    <p:sldId id="751" r:id="rId6"/>
    <p:sldId id="752" r:id="rId7"/>
    <p:sldId id="753" r:id="rId8"/>
    <p:sldId id="754" r:id="rId9"/>
    <p:sldId id="757" r:id="rId10"/>
    <p:sldId id="755" r:id="rId11"/>
    <p:sldId id="756" r:id="rId12"/>
    <p:sldId id="758" r:id="rId13"/>
    <p:sldId id="759" r:id="rId14"/>
    <p:sldId id="760" r:id="rId15"/>
    <p:sldId id="762" r:id="rId16"/>
    <p:sldId id="761" r:id="rId17"/>
    <p:sldId id="763" r:id="rId18"/>
    <p:sldId id="764" r:id="rId19"/>
    <p:sldId id="765" r:id="rId20"/>
    <p:sldId id="766" r:id="rId21"/>
    <p:sldId id="767" r:id="rId22"/>
    <p:sldId id="768" r:id="rId23"/>
    <p:sldId id="769" r:id="rId24"/>
    <p:sldId id="770" r:id="rId25"/>
    <p:sldId id="771" r:id="rId26"/>
    <p:sldId id="772" r:id="rId27"/>
    <p:sldId id="773" r:id="rId28"/>
    <p:sldId id="774" r:id="rId29"/>
    <p:sldId id="775" r:id="rId30"/>
    <p:sldId id="776" r:id="rId31"/>
    <p:sldId id="777" r:id="rId32"/>
    <p:sldId id="778" r:id="rId33"/>
    <p:sldId id="779" r:id="rId34"/>
    <p:sldId id="780" r:id="rId35"/>
    <p:sldId id="781" r:id="rId36"/>
    <p:sldId id="782" r:id="rId37"/>
  </p:sldIdLst>
  <p:sldSz cx="9144000" cy="6858000" type="screen4x3"/>
  <p:notesSz cx="7104063" cy="102346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87071"/>
    <a:srgbClr val="CC99FF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3681" autoAdjust="0"/>
  </p:normalViewPr>
  <p:slideViewPr>
    <p:cSldViewPr>
      <p:cViewPr>
        <p:scale>
          <a:sx n="60" d="100"/>
          <a:sy n="60" d="100"/>
        </p:scale>
        <p:origin x="1520" y="3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9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51E0A0BE-7217-4F5D-A954-48EEC465DE93}" type="datetimeFigureOut">
              <a:rPr lang="zh-TW" altLang="en-US" smtClean="0"/>
              <a:t>2023/11/9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F21EA58A-6968-44A6-86BB-671B7F94E4C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207D-5B2B-427F-A0A1-80AD4432FC03}" type="datetimeFigureOut">
              <a:rPr lang="zh-TW" altLang="en-US" smtClean="0"/>
              <a:t>2023/11/9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A5DAB-7469-44EA-935B-75F71D68929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pic>
        <p:nvPicPr>
          <p:cNvPr id="16" name="Picture 20" descr="E:\組內各項資料\LOGO圖檔\新竹縣環保局logo.bm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448" y="44624"/>
            <a:ext cx="502883" cy="511205"/>
          </a:xfrm>
          <a:prstGeom prst="ellipse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207D-5B2B-427F-A0A1-80AD4432FC03}" type="datetimeFigureOut">
              <a:rPr lang="zh-TW" altLang="en-US" smtClean="0"/>
              <a:t>2023/11/9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A5DAB-7469-44EA-935B-75F71D68929B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Picture 20" descr="E:\組內各項資料\LOGO圖檔\新竹縣環保局logo.bm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448" y="44624"/>
            <a:ext cx="502883" cy="511205"/>
          </a:xfrm>
          <a:prstGeom prst="ellipse">
            <a:avLst/>
          </a:prstGeom>
          <a:noFill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207D-5B2B-427F-A0A1-80AD4432FC03}" type="datetimeFigureOut">
              <a:rPr lang="zh-TW" altLang="en-US" smtClean="0"/>
              <a:t>2023/11/9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A5DAB-7469-44EA-935B-75F71D68929B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Picture 20" descr="E:\組內各項資料\LOGO圖檔\新竹縣環保局logo.bm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448" y="44624"/>
            <a:ext cx="502883" cy="511205"/>
          </a:xfrm>
          <a:prstGeom prst="ellipse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207D-5B2B-427F-A0A1-80AD4432FC03}" type="datetimeFigureOut">
              <a:rPr lang="zh-TW" altLang="en-US" smtClean="0"/>
              <a:t>2023/11/9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A5DAB-7469-44EA-935B-75F71D68929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pic>
        <p:nvPicPr>
          <p:cNvPr id="7" name="Picture 20" descr="E:\組內各項資料\LOGO圖檔\新竹縣環保局logo.bm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448" y="44624"/>
            <a:ext cx="502883" cy="511205"/>
          </a:xfrm>
          <a:prstGeom prst="ellipse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207D-5B2B-427F-A0A1-80AD4432FC03}" type="datetimeFigureOut">
              <a:rPr lang="zh-TW" altLang="en-US" smtClean="0"/>
              <a:t>2023/11/9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A5DAB-7469-44EA-935B-75F71D68929B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1" name="Picture 20" descr="E:\組內各項資料\LOGO圖檔\新竹縣環保局logo.bm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448" y="44624"/>
            <a:ext cx="502883" cy="511205"/>
          </a:xfrm>
          <a:prstGeom prst="ellipse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207D-5B2B-427F-A0A1-80AD4432FC03}" type="datetimeFigureOut">
              <a:rPr lang="zh-TW" altLang="en-US" smtClean="0"/>
              <a:t>2023/11/9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A5DAB-7469-44EA-935B-75F71D68929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pic>
        <p:nvPicPr>
          <p:cNvPr id="10" name="Picture 20" descr="E:\組內各項資料\LOGO圖檔\新竹縣環保局logo.bm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448" y="44624"/>
            <a:ext cx="502883" cy="511205"/>
          </a:xfrm>
          <a:prstGeom prst="ellipse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207D-5B2B-427F-A0A1-80AD4432FC03}" type="datetimeFigureOut">
              <a:rPr lang="zh-TW" altLang="en-US" smtClean="0"/>
              <a:t>2023/11/9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A5DAB-7469-44EA-935B-75F71D68929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pic>
        <p:nvPicPr>
          <p:cNvPr id="11" name="Picture 20" descr="E:\組內各項資料\LOGO圖檔\新竹縣環保局logo.bm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448" y="44624"/>
            <a:ext cx="502883" cy="511205"/>
          </a:xfrm>
          <a:prstGeom prst="ellipse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207D-5B2B-427F-A0A1-80AD4432FC03}" type="datetimeFigureOut">
              <a:rPr lang="zh-TW" altLang="en-US" smtClean="0"/>
              <a:t>2023/11/9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A5DAB-7469-44EA-935B-75F71D68929B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6" name="Picture 20" descr="E:\組內各項資料\LOGO圖檔\新竹縣環保局logo.bm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448" y="44624"/>
            <a:ext cx="502883" cy="511205"/>
          </a:xfrm>
          <a:prstGeom prst="ellipse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207D-5B2B-427F-A0A1-80AD4432FC03}" type="datetimeFigureOut">
              <a:rPr lang="zh-TW" altLang="en-US" smtClean="0"/>
              <a:t>2023/11/9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A5DAB-7469-44EA-935B-75F71D68929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207D-5B2B-427F-A0A1-80AD4432FC03}" type="datetimeFigureOut">
              <a:rPr lang="zh-TW" altLang="en-US" smtClean="0"/>
              <a:t>2023/11/9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A5DAB-7469-44EA-935B-75F71D68929B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Picture 20" descr="E:\組內各項資料\LOGO圖檔\新竹縣環保局logo.bm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448" y="44624"/>
            <a:ext cx="502883" cy="511205"/>
          </a:xfrm>
          <a:prstGeom prst="ellipse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207D-5B2B-427F-A0A1-80AD4432FC03}" type="datetimeFigureOut">
              <a:rPr lang="zh-TW" altLang="en-US" smtClean="0"/>
              <a:t>2023/11/9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A5DAB-7469-44EA-935B-75F71D68929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pic>
        <p:nvPicPr>
          <p:cNvPr id="12" name="Picture 20" descr="E:\組內各項資料\LOGO圖檔\新竹縣環保局logo.bm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448" y="44624"/>
            <a:ext cx="502883" cy="511205"/>
          </a:xfrm>
          <a:prstGeom prst="ellipse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AEF207D-5B2B-427F-A0A1-80AD4432FC03}" type="datetimeFigureOut">
              <a:rPr lang="zh-TW" altLang="en-US" smtClean="0"/>
              <a:t>2023/11/9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5AA5DAB-7469-44EA-935B-75F71D68929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43E69D3-BC57-4554-9095-0B096FB40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8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05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8CD1DF-1BC9-4611-A4AD-B2B0B914C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46E1E9-FE39-4A26-979D-6DAA13D3A1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DA238A7-DDC9-46E9-B7CB-9CDF367E5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6" y="0"/>
            <a:ext cx="9108654" cy="687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46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8CD1DF-1BC9-4611-A4AD-B2B0B914C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46E1E9-FE39-4A26-979D-6DAA13D3A1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0129EF9-7B05-41C8-B814-BA82693F6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46" y="0"/>
            <a:ext cx="9150746" cy="687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18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8CD1DF-1BC9-4611-A4AD-B2B0B914C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46E1E9-FE39-4A26-979D-6DAA13D3A1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B3BBE2F-2D18-4D05-987E-603C14208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954"/>
            <a:ext cx="9144000" cy="687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01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8CD1DF-1BC9-4611-A4AD-B2B0B914C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46E1E9-FE39-4A26-979D-6DAA13D3A1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6CF131E-4E82-4B32-A05F-6942B4FD7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89"/>
            <a:ext cx="9132414" cy="684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75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8CD1DF-1BC9-4611-A4AD-B2B0B914C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46E1E9-FE39-4A26-979D-6DAA13D3A1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F7C560E-F61D-4766-86D3-C6164B2C9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0" y="4363"/>
            <a:ext cx="9213260" cy="685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0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8CD1DF-1BC9-4611-A4AD-B2B0B914C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46E1E9-FE39-4A26-979D-6DAA13D3A1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8425133-0FDF-4908-99B7-766ACE56D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5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15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8CD1DF-1BC9-4611-A4AD-B2B0B914C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46E1E9-FE39-4A26-979D-6DAA13D3A1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0CBC0DD-18CD-47BC-9188-FB8098DC5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4" y="0"/>
            <a:ext cx="9097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37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8CD1DF-1BC9-4611-A4AD-B2B0B914C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46E1E9-FE39-4A26-979D-6DAA13D3A1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1C2BAD5-8AA5-43E9-89B8-BB95AC0BB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350"/>
            <a:ext cx="9163980" cy="687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53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8CD1DF-1BC9-4611-A4AD-B2B0B914C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46E1E9-FE39-4A26-979D-6DAA13D3A1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BB622C2-7D9A-40D2-AA7D-CA48359A3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" y="0"/>
            <a:ext cx="9158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2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8CD1DF-1BC9-4611-A4AD-B2B0B914C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46E1E9-FE39-4A26-979D-6DAA13D3A1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26420DB-6AE6-4BDA-807A-A74290FA7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5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68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53D41CC-D797-438C-8EB8-B2AAD263A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0196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2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8CD1DF-1BC9-4611-A4AD-B2B0B914C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46E1E9-FE39-4A26-979D-6DAA13D3A1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B5170CD-3BFC-49A7-BB67-16188D257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" y="-37214"/>
            <a:ext cx="9126018" cy="689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51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8CD1DF-1BC9-4611-A4AD-B2B0B914C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46E1E9-FE39-4A26-979D-6DAA13D3A1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A82F0EC-47AB-4094-9C84-33D76787A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21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8CD1DF-1BC9-4611-A4AD-B2B0B914C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46E1E9-FE39-4A26-979D-6DAA13D3A1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9B3EAE4-AD27-496D-905B-1414C88CD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" y="6380"/>
            <a:ext cx="9185689" cy="685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23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8CD1DF-1BC9-4611-A4AD-B2B0B914C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46E1E9-FE39-4A26-979D-6DAA13D3A1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08FE8D1-1130-4EF4-8F99-7B662FB20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72" y="0"/>
            <a:ext cx="9171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10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8CD1DF-1BC9-4611-A4AD-B2B0B914C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46E1E9-FE39-4A26-979D-6DAA13D3A1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E232491-0529-4903-98AC-DAE2E285B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37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8CD1DF-1BC9-4611-A4AD-B2B0B914C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46E1E9-FE39-4A26-979D-6DAA13D3A1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2979711-D8A8-4E05-AB46-2731AE2DD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04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19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8CD1DF-1BC9-4611-A4AD-B2B0B914C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46E1E9-FE39-4A26-979D-6DAA13D3A1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6CF0B48-9BD0-497A-93D0-37EA7E1D3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018"/>
            <a:ext cx="9144000" cy="691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014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8CD1DF-1BC9-4611-A4AD-B2B0B914C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46E1E9-FE39-4A26-979D-6DAA13D3A1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A9A396C-F255-4160-B7EF-A632FF187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85" y="0"/>
            <a:ext cx="9048081" cy="692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081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8CD1DF-1BC9-4611-A4AD-B2B0B914C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46E1E9-FE39-4A26-979D-6DAA13D3A1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E0511C8-6D6E-4781-AC61-6FD454AD1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9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252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8CD1DF-1BC9-4611-A4AD-B2B0B914C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46E1E9-FE39-4A26-979D-6DAA13D3A1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31FA20D-8AED-4B4F-98C5-97275FBF5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" y="0"/>
            <a:ext cx="9165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73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B694ED-801F-4652-8201-3BC2AE6B7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E407E1E-598F-41AD-810B-D9F5012BAE7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4A4772C-D861-4A17-BDEF-DCC9BC685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56"/>
            <a:ext cx="9144000" cy="686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157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8CD1DF-1BC9-4611-A4AD-B2B0B914C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46E1E9-FE39-4A26-979D-6DAA13D3A1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420C5DB-FBE9-4160-B131-E95CAFBC0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37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769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8CD1DF-1BC9-4611-A4AD-B2B0B914C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46E1E9-FE39-4A26-979D-6DAA13D3A1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1DC7628-225E-4506-81EA-9E85120A2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95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252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8CD1DF-1BC9-4611-A4AD-B2B0B914C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46E1E9-FE39-4A26-979D-6DAA13D3A1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32AB0EF-400E-47BE-AA9A-A98F96DCD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442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8CD1DF-1BC9-4611-A4AD-B2B0B914C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46E1E9-FE39-4A26-979D-6DAA13D3A1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CF4FBEB-7DDB-4F79-B725-02EE5A297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99392"/>
            <a:ext cx="9212103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54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8CD1DF-1BC9-4611-A4AD-B2B0B914C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46E1E9-FE39-4A26-979D-6DAA13D3A1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82E4A15-E272-4D6C-9A04-BB4AF4E95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8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323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8CD1DF-1BC9-4611-A4AD-B2B0B914C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46E1E9-FE39-4A26-979D-6DAA13D3A1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57C44AC-D9D9-43ED-9B40-51B74FC19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02"/>
            <a:ext cx="9122179" cy="674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836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8CD1DF-1BC9-4611-A4AD-B2B0B914C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46E1E9-FE39-4A26-979D-6DAA13D3A1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B9FE169-3310-48C9-AF35-07064FA43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99392"/>
            <a:ext cx="9208941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38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552EBE-388E-4ABA-9EFB-56D7215AD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965B98-1844-431C-ACDD-3433B79A0BE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AF89381-6885-45F1-87CE-455BA12D2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" y="0"/>
            <a:ext cx="9142972" cy="684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20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8CD1DF-1BC9-4611-A4AD-B2B0B914C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46E1E9-FE39-4A26-979D-6DAA13D3A1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38AAE19-93B9-4391-9248-76163A182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26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18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8CD1DF-1BC9-4611-A4AD-B2B0B914C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46E1E9-FE39-4A26-979D-6DAA13D3A1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444D5A7-5CE3-4511-B3F2-0C815E708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83"/>
            <a:ext cx="9144000" cy="688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04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8CD1DF-1BC9-4611-A4AD-B2B0B914C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46E1E9-FE39-4A26-979D-6DAA13D3A1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670B92B-4A44-43BD-8F07-D0B1F09CE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576"/>
            <a:ext cx="9144000" cy="696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4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8CD1DF-1BC9-4611-A4AD-B2B0B914C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46E1E9-FE39-4A26-979D-6DAA13D3A1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6EAD16B-92AD-4C67-ACEC-15E02A36C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9919" cy="687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93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8CD1DF-1BC9-4611-A4AD-B2B0B914C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46E1E9-FE39-4A26-979D-6DAA13D3A1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C1DA288-2E4B-4783-AF83-22BAD359D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748"/>
            <a:ext cx="9144000" cy="687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99586"/>
      </p:ext>
    </p:extLst>
  </p:cSld>
  <p:clrMapOvr>
    <a:masterClrMapping/>
  </p:clrMapOvr>
</p:sld>
</file>

<file path=ppt/theme/theme1.xml><?xml version="1.0" encoding="utf-8"?>
<a:theme xmlns:a="http://schemas.openxmlformats.org/drawingml/2006/main" name="氣流">
  <a:themeElements>
    <a:clrScheme name="氣流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氣流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氣流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5128</TotalTime>
  <Words>0</Words>
  <Application>Microsoft Office PowerPoint</Application>
  <PresentationFormat>如螢幕大小 (4:3)</PresentationFormat>
  <Paragraphs>0</Paragraphs>
  <Slides>36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40" baseType="lpstr">
      <vt:lpstr>Calibri</vt:lpstr>
      <vt:lpstr>Georgia</vt:lpstr>
      <vt:lpstr>Trebuchet MS</vt:lpstr>
      <vt:lpstr>氣流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khjh</cp:lastModifiedBy>
  <cp:revision>379</cp:revision>
  <cp:lastPrinted>2018-03-28T06:49:00Z</cp:lastPrinted>
  <dcterms:created xsi:type="dcterms:W3CDTF">2018-03-21T06:55:00Z</dcterms:created>
  <dcterms:modified xsi:type="dcterms:W3CDTF">2023-11-10T07:35:48Z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1028-10.8.0.6003</vt:lpwstr>
  </property>
</Properties>
</file>