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9" r:id="rId4"/>
  </p:sldMasterIdLst>
  <p:notesMasterIdLst>
    <p:notesMasterId r:id="rId61"/>
  </p:notesMasterIdLst>
  <p:sldIdLst>
    <p:sldId id="256" r:id="rId5"/>
    <p:sldId id="391" r:id="rId6"/>
    <p:sldId id="275" r:id="rId7"/>
    <p:sldId id="395" r:id="rId8"/>
    <p:sldId id="396" r:id="rId9"/>
    <p:sldId id="397" r:id="rId10"/>
    <p:sldId id="398" r:id="rId11"/>
    <p:sldId id="399" r:id="rId12"/>
    <p:sldId id="400" r:id="rId13"/>
    <p:sldId id="401" r:id="rId14"/>
    <p:sldId id="402" r:id="rId15"/>
    <p:sldId id="403" r:id="rId16"/>
    <p:sldId id="404" r:id="rId17"/>
    <p:sldId id="405" r:id="rId18"/>
    <p:sldId id="406" r:id="rId19"/>
    <p:sldId id="407" r:id="rId20"/>
    <p:sldId id="408" r:id="rId21"/>
    <p:sldId id="409" r:id="rId22"/>
    <p:sldId id="410" r:id="rId23"/>
    <p:sldId id="411" r:id="rId24"/>
    <p:sldId id="412" r:id="rId25"/>
    <p:sldId id="413" r:id="rId26"/>
    <p:sldId id="414" r:id="rId27"/>
    <p:sldId id="415" r:id="rId28"/>
    <p:sldId id="416" r:id="rId29"/>
    <p:sldId id="417" r:id="rId30"/>
    <p:sldId id="418" r:id="rId31"/>
    <p:sldId id="419" r:id="rId32"/>
    <p:sldId id="420" r:id="rId33"/>
    <p:sldId id="421" r:id="rId34"/>
    <p:sldId id="422" r:id="rId35"/>
    <p:sldId id="423" r:id="rId36"/>
    <p:sldId id="393" r:id="rId37"/>
    <p:sldId id="361" r:id="rId38"/>
    <p:sldId id="258" r:id="rId39"/>
    <p:sldId id="309" r:id="rId40"/>
    <p:sldId id="356" r:id="rId41"/>
    <p:sldId id="359" r:id="rId42"/>
    <p:sldId id="260" r:id="rId43"/>
    <p:sldId id="261" r:id="rId44"/>
    <p:sldId id="262" r:id="rId45"/>
    <p:sldId id="357" r:id="rId46"/>
    <p:sldId id="263" r:id="rId47"/>
    <p:sldId id="310" r:id="rId48"/>
    <p:sldId id="265" r:id="rId49"/>
    <p:sldId id="266" r:id="rId50"/>
    <p:sldId id="267" r:id="rId51"/>
    <p:sldId id="268" r:id="rId52"/>
    <p:sldId id="269" r:id="rId53"/>
    <p:sldId id="270" r:id="rId54"/>
    <p:sldId id="271" r:id="rId55"/>
    <p:sldId id="272" r:id="rId56"/>
    <p:sldId id="307" r:id="rId57"/>
    <p:sldId id="394" r:id="rId58"/>
    <p:sldId id="273" r:id="rId59"/>
    <p:sldId id="306" r:id="rId60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67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5050"/>
    <a:srgbClr val="FF9999"/>
    <a:srgbClr val="D60093"/>
    <a:srgbClr val="FFFFCC"/>
    <a:srgbClr val="CCFF99"/>
    <a:srgbClr val="99CCFF"/>
    <a:srgbClr val="FF9900"/>
    <a:srgbClr val="9999FF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4" d="100"/>
          <a:sy n="64" d="100"/>
        </p:scale>
        <p:origin x="78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5" Type="http://schemas.openxmlformats.org/officeDocument/2006/relationships/slide" Target="slides/slide1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4F6673-DA35-48CE-ACDC-E4C6D12A7D8B}" type="doc">
      <dgm:prSet loTypeId="urn:microsoft.com/office/officeart/2005/8/layout/chart3" loCatId="cycle" qsTypeId="urn:microsoft.com/office/officeart/2005/8/quickstyle/simple5" qsCatId="simple" csTypeId="urn:microsoft.com/office/officeart/2005/8/colors/colorful4" csCatId="colorful" phldr="1"/>
      <dgm:spPr/>
    </dgm:pt>
    <dgm:pt modelId="{10153146-4CCA-431B-B1C6-15DDFA7184D8}">
      <dgm:prSet phldrT="[文字]"/>
      <dgm:spPr/>
      <dgm:t>
        <a:bodyPr/>
        <a:lstStyle/>
        <a:p>
          <a:r>
            <a:rPr lang="zh-TW" altLang="en-US" dirty="0">
              <a:latin typeface="文鼎簽字筆體E" panose="04090A00000000000000" pitchFamily="82" charset="-120"/>
              <a:ea typeface="文鼎簽字筆體E" panose="04090A00000000000000" pitchFamily="82" charset="-120"/>
            </a:rPr>
            <a:t>月考成績</a:t>
          </a:r>
          <a:endParaRPr lang="en-US" altLang="zh-TW" dirty="0">
            <a:latin typeface="文鼎簽字筆體E" panose="04090A00000000000000" pitchFamily="82" charset="-120"/>
            <a:ea typeface="文鼎簽字筆體E" panose="04090A00000000000000" pitchFamily="82" charset="-120"/>
          </a:endParaRPr>
        </a:p>
        <a:p>
          <a:r>
            <a:rPr lang="en-US" altLang="zh-TW" dirty="0">
              <a:latin typeface="文鼎簽字筆體E" panose="04090A00000000000000" pitchFamily="82" charset="-120"/>
              <a:ea typeface="文鼎簽字筆體E" panose="04090A00000000000000" pitchFamily="82" charset="-120"/>
            </a:rPr>
            <a:t>50%</a:t>
          </a:r>
          <a:endParaRPr lang="zh-TW" altLang="en-US" dirty="0">
            <a:latin typeface="文鼎簽字筆體E" panose="04090A00000000000000" pitchFamily="82" charset="-120"/>
            <a:ea typeface="文鼎簽字筆體E" panose="04090A00000000000000" pitchFamily="82" charset="-120"/>
          </a:endParaRPr>
        </a:p>
      </dgm:t>
    </dgm:pt>
    <dgm:pt modelId="{F6131895-B633-4861-8049-EB45F3881534}" type="parTrans" cxnId="{D4AED143-2B52-4C43-8973-B207DC04E448}">
      <dgm:prSet/>
      <dgm:spPr/>
      <dgm:t>
        <a:bodyPr/>
        <a:lstStyle/>
        <a:p>
          <a:endParaRPr lang="zh-TW" altLang="en-US"/>
        </a:p>
      </dgm:t>
    </dgm:pt>
    <dgm:pt modelId="{765F7AA6-47A9-4178-A478-C3A0BE2E0D3A}" type="sibTrans" cxnId="{D4AED143-2B52-4C43-8973-B207DC04E448}">
      <dgm:prSet/>
      <dgm:spPr/>
      <dgm:t>
        <a:bodyPr/>
        <a:lstStyle/>
        <a:p>
          <a:endParaRPr lang="zh-TW" altLang="en-US"/>
        </a:p>
      </dgm:t>
    </dgm:pt>
    <dgm:pt modelId="{7A20B620-90CF-4698-ABC5-91FA25F744F7}">
      <dgm:prSet phldrT="[文字]"/>
      <dgm:spPr/>
      <dgm:t>
        <a:bodyPr/>
        <a:lstStyle/>
        <a:p>
          <a:r>
            <a:rPr lang="zh-TW" altLang="en-US" dirty="0">
              <a:latin typeface="文鼎簽字筆體E" panose="04090A00000000000000" pitchFamily="82" charset="-120"/>
              <a:ea typeface="文鼎簽字筆體E" panose="04090A00000000000000" pitchFamily="82" charset="-120"/>
            </a:rPr>
            <a:t>平時成績</a:t>
          </a:r>
          <a:endParaRPr lang="en-US" altLang="zh-TW" dirty="0">
            <a:latin typeface="文鼎簽字筆體E" panose="04090A00000000000000" pitchFamily="82" charset="-120"/>
            <a:ea typeface="文鼎簽字筆體E" panose="04090A00000000000000" pitchFamily="82" charset="-120"/>
          </a:endParaRPr>
        </a:p>
        <a:p>
          <a:r>
            <a:rPr lang="en-US" altLang="zh-TW" dirty="0">
              <a:latin typeface="文鼎簽字筆體E" panose="04090A00000000000000" pitchFamily="82" charset="-120"/>
              <a:ea typeface="文鼎簽字筆體E" panose="04090A00000000000000" pitchFamily="82" charset="-120"/>
            </a:rPr>
            <a:t>50%</a:t>
          </a:r>
          <a:endParaRPr lang="zh-TW" altLang="en-US" dirty="0">
            <a:latin typeface="文鼎簽字筆體E" panose="04090A00000000000000" pitchFamily="82" charset="-120"/>
            <a:ea typeface="文鼎簽字筆體E" panose="04090A00000000000000" pitchFamily="82" charset="-120"/>
          </a:endParaRPr>
        </a:p>
      </dgm:t>
    </dgm:pt>
    <dgm:pt modelId="{B56B80E7-19B3-4AF4-8215-3D546763BFA5}" type="parTrans" cxnId="{6323BA2A-7D70-415F-8783-3A2BD788E4BF}">
      <dgm:prSet/>
      <dgm:spPr/>
      <dgm:t>
        <a:bodyPr/>
        <a:lstStyle/>
        <a:p>
          <a:endParaRPr lang="zh-TW" altLang="en-US"/>
        </a:p>
      </dgm:t>
    </dgm:pt>
    <dgm:pt modelId="{1E7FE914-F9AD-4EB5-9E0E-BA06A16FAD5A}" type="sibTrans" cxnId="{6323BA2A-7D70-415F-8783-3A2BD788E4BF}">
      <dgm:prSet/>
      <dgm:spPr/>
      <dgm:t>
        <a:bodyPr/>
        <a:lstStyle/>
        <a:p>
          <a:endParaRPr lang="zh-TW" altLang="en-US"/>
        </a:p>
      </dgm:t>
    </dgm:pt>
    <dgm:pt modelId="{0B9EFA3B-ABF3-48DF-825C-24D89ADD74F4}" type="pres">
      <dgm:prSet presAssocID="{AD4F6673-DA35-48CE-ACDC-E4C6D12A7D8B}" presName="compositeShape" presStyleCnt="0">
        <dgm:presLayoutVars>
          <dgm:chMax val="7"/>
          <dgm:dir/>
          <dgm:resizeHandles val="exact"/>
        </dgm:presLayoutVars>
      </dgm:prSet>
      <dgm:spPr/>
    </dgm:pt>
    <dgm:pt modelId="{9F13C0D0-D6C3-4741-945E-F8705199AAF2}" type="pres">
      <dgm:prSet presAssocID="{AD4F6673-DA35-48CE-ACDC-E4C6D12A7D8B}" presName="wedge1" presStyleLbl="node1" presStyleIdx="0" presStyleCnt="2" custScaleX="100953" custScaleY="99433"/>
      <dgm:spPr/>
    </dgm:pt>
    <dgm:pt modelId="{71B8EC86-17E0-48A0-A0E9-C846B24FEEF6}" type="pres">
      <dgm:prSet presAssocID="{AD4F6673-DA35-48CE-ACDC-E4C6D12A7D8B}" presName="wedge1Tx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A2E33779-1FC1-48F2-8E37-84D76541FCE8}" type="pres">
      <dgm:prSet presAssocID="{AD4F6673-DA35-48CE-ACDC-E4C6D12A7D8B}" presName="wedge2" presStyleLbl="node1" presStyleIdx="1" presStyleCnt="2"/>
      <dgm:spPr/>
    </dgm:pt>
    <dgm:pt modelId="{3EA1C5A4-8470-456A-B974-4C86318BF85C}" type="pres">
      <dgm:prSet presAssocID="{AD4F6673-DA35-48CE-ACDC-E4C6D12A7D8B}" presName="wedge2Tx" presStyleLbl="node1" presStyleIdx="1" presStyleCnt="2">
        <dgm:presLayoutVars>
          <dgm:chMax val="0"/>
          <dgm:chPref val="0"/>
          <dgm:bulletEnabled val="1"/>
        </dgm:presLayoutVars>
      </dgm:prSet>
      <dgm:spPr/>
    </dgm:pt>
  </dgm:ptLst>
  <dgm:cxnLst>
    <dgm:cxn modelId="{5E61D422-9BA6-4C0F-9744-D36FC16BCBD1}" type="presOf" srcId="{AD4F6673-DA35-48CE-ACDC-E4C6D12A7D8B}" destId="{0B9EFA3B-ABF3-48DF-825C-24D89ADD74F4}" srcOrd="0" destOrd="0" presId="urn:microsoft.com/office/officeart/2005/8/layout/chart3"/>
    <dgm:cxn modelId="{6323BA2A-7D70-415F-8783-3A2BD788E4BF}" srcId="{AD4F6673-DA35-48CE-ACDC-E4C6D12A7D8B}" destId="{7A20B620-90CF-4698-ABC5-91FA25F744F7}" srcOrd="1" destOrd="0" parTransId="{B56B80E7-19B3-4AF4-8215-3D546763BFA5}" sibTransId="{1E7FE914-F9AD-4EB5-9E0E-BA06A16FAD5A}"/>
    <dgm:cxn modelId="{9B8ED55B-F1E9-4E80-A9D4-C7545A34CABA}" type="presOf" srcId="{10153146-4CCA-431B-B1C6-15DDFA7184D8}" destId="{9F13C0D0-D6C3-4741-945E-F8705199AAF2}" srcOrd="0" destOrd="0" presId="urn:microsoft.com/office/officeart/2005/8/layout/chart3"/>
    <dgm:cxn modelId="{10B58F43-064B-4777-9279-62393C6AA279}" type="presOf" srcId="{7A20B620-90CF-4698-ABC5-91FA25F744F7}" destId="{A2E33779-1FC1-48F2-8E37-84D76541FCE8}" srcOrd="0" destOrd="0" presId="urn:microsoft.com/office/officeart/2005/8/layout/chart3"/>
    <dgm:cxn modelId="{D4AED143-2B52-4C43-8973-B207DC04E448}" srcId="{AD4F6673-DA35-48CE-ACDC-E4C6D12A7D8B}" destId="{10153146-4CCA-431B-B1C6-15DDFA7184D8}" srcOrd="0" destOrd="0" parTransId="{F6131895-B633-4861-8049-EB45F3881534}" sibTransId="{765F7AA6-47A9-4178-A478-C3A0BE2E0D3A}"/>
    <dgm:cxn modelId="{828786EC-E18D-4C5A-91C7-9DD9A756B0B5}" type="presOf" srcId="{7A20B620-90CF-4698-ABC5-91FA25F744F7}" destId="{3EA1C5A4-8470-456A-B974-4C86318BF85C}" srcOrd="1" destOrd="0" presId="urn:microsoft.com/office/officeart/2005/8/layout/chart3"/>
    <dgm:cxn modelId="{3092F0F2-E833-499C-AC78-E19EF5BA7563}" type="presOf" srcId="{10153146-4CCA-431B-B1C6-15DDFA7184D8}" destId="{71B8EC86-17E0-48A0-A0E9-C846B24FEEF6}" srcOrd="1" destOrd="0" presId="urn:microsoft.com/office/officeart/2005/8/layout/chart3"/>
    <dgm:cxn modelId="{C5EED2AB-178F-4026-9CF2-3B54965FF6D8}" type="presParOf" srcId="{0B9EFA3B-ABF3-48DF-825C-24D89ADD74F4}" destId="{9F13C0D0-D6C3-4741-945E-F8705199AAF2}" srcOrd="0" destOrd="0" presId="urn:microsoft.com/office/officeart/2005/8/layout/chart3"/>
    <dgm:cxn modelId="{417009A2-F1FB-4F73-B421-C6B567923417}" type="presParOf" srcId="{0B9EFA3B-ABF3-48DF-825C-24D89ADD74F4}" destId="{71B8EC86-17E0-48A0-A0E9-C846B24FEEF6}" srcOrd="1" destOrd="0" presId="urn:microsoft.com/office/officeart/2005/8/layout/chart3"/>
    <dgm:cxn modelId="{6D87595A-329A-4DAE-B7AF-31D73829E0CE}" type="presParOf" srcId="{0B9EFA3B-ABF3-48DF-825C-24D89ADD74F4}" destId="{A2E33779-1FC1-48F2-8E37-84D76541FCE8}" srcOrd="2" destOrd="0" presId="urn:microsoft.com/office/officeart/2005/8/layout/chart3"/>
    <dgm:cxn modelId="{80E0FE67-5E28-4701-93DF-71694D2EA1B4}" type="presParOf" srcId="{0B9EFA3B-ABF3-48DF-825C-24D89ADD74F4}" destId="{3EA1C5A4-8470-456A-B974-4C86318BF85C}" srcOrd="3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13C0D0-D6C3-4741-945E-F8705199AAF2}">
      <dsp:nvSpPr>
        <dsp:cNvPr id="0" name=""/>
        <dsp:cNvSpPr/>
      </dsp:nvSpPr>
      <dsp:spPr>
        <a:xfrm>
          <a:off x="1794255" y="389580"/>
          <a:ext cx="4010202" cy="3949822"/>
        </a:xfrm>
        <a:prstGeom prst="pie">
          <a:avLst>
            <a:gd name="adj1" fmla="val 16200000"/>
            <a:gd name="adj2" fmla="val 54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4500" kern="1200" dirty="0">
              <a:latin typeface="文鼎簽字筆體E" panose="04090A00000000000000" pitchFamily="82" charset="-120"/>
              <a:ea typeface="文鼎簽字筆體E" panose="04090A00000000000000" pitchFamily="82" charset="-120"/>
            </a:rPr>
            <a:t>月考成績</a:t>
          </a:r>
          <a:endParaRPr lang="en-US" altLang="zh-TW" sz="4500" kern="1200" dirty="0">
            <a:latin typeface="文鼎簽字筆體E" panose="04090A00000000000000" pitchFamily="82" charset="-120"/>
            <a:ea typeface="文鼎簽字筆體E" panose="04090A00000000000000" pitchFamily="82" charset="-120"/>
          </a:endParaRPr>
        </a:p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4500" kern="1200" dirty="0">
              <a:latin typeface="文鼎簽字筆體E" panose="04090A00000000000000" pitchFamily="82" charset="-120"/>
              <a:ea typeface="文鼎簽字筆體E" panose="04090A00000000000000" pitchFamily="82" charset="-120"/>
            </a:rPr>
            <a:t>50%</a:t>
          </a:r>
          <a:endParaRPr lang="zh-TW" altLang="en-US" sz="4500" kern="1200" dirty="0">
            <a:latin typeface="文鼎簽字筆體E" panose="04090A00000000000000" pitchFamily="82" charset="-120"/>
            <a:ea typeface="文鼎簽字筆體E" panose="04090A00000000000000" pitchFamily="82" charset="-120"/>
          </a:endParaRPr>
        </a:p>
      </dsp:txBody>
      <dsp:txXfrm>
        <a:off x="3799356" y="977351"/>
        <a:ext cx="1408344" cy="2774280"/>
      </dsp:txXfrm>
    </dsp:sp>
    <dsp:sp modelId="{A2E33779-1FC1-48F2-8E37-84D76541FCE8}">
      <dsp:nvSpPr>
        <dsp:cNvPr id="0" name=""/>
        <dsp:cNvSpPr/>
      </dsp:nvSpPr>
      <dsp:spPr>
        <a:xfrm>
          <a:off x="1718603" y="378318"/>
          <a:ext cx="3972345" cy="3972345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4500" kern="1200" dirty="0">
              <a:latin typeface="文鼎簽字筆體E" panose="04090A00000000000000" pitchFamily="82" charset="-120"/>
              <a:ea typeface="文鼎簽字筆體E" panose="04090A00000000000000" pitchFamily="82" charset="-120"/>
            </a:rPr>
            <a:t>平時成績</a:t>
          </a:r>
          <a:endParaRPr lang="en-US" altLang="zh-TW" sz="4500" kern="1200" dirty="0">
            <a:latin typeface="文鼎簽字筆體E" panose="04090A00000000000000" pitchFamily="82" charset="-120"/>
            <a:ea typeface="文鼎簽字筆體E" panose="04090A00000000000000" pitchFamily="82" charset="-120"/>
          </a:endParaRPr>
        </a:p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4500" kern="1200" dirty="0">
              <a:latin typeface="文鼎簽字筆體E" panose="04090A00000000000000" pitchFamily="82" charset="-120"/>
              <a:ea typeface="文鼎簽字筆體E" panose="04090A00000000000000" pitchFamily="82" charset="-120"/>
            </a:rPr>
            <a:t>50%</a:t>
          </a:r>
          <a:endParaRPr lang="zh-TW" altLang="en-US" sz="4500" kern="1200" dirty="0">
            <a:latin typeface="文鼎簽字筆體E" panose="04090A00000000000000" pitchFamily="82" charset="-120"/>
            <a:ea typeface="文鼎簽字筆體E" panose="04090A00000000000000" pitchFamily="82" charset="-120"/>
          </a:endParaRPr>
        </a:p>
      </dsp:txBody>
      <dsp:txXfrm>
        <a:off x="2286081" y="969441"/>
        <a:ext cx="1395049" cy="27900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01735E-4AE7-4E0C-BAF1-AF58A4A29A5E}" type="datetimeFigureOut">
              <a:rPr lang="zh-TW" altLang="en-US" smtClean="0"/>
              <a:t>2022/2/24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0CD7C-98A2-4FA7-80D5-887946E138C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7308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投影片圖像版面配置區 1">
            <a:extLst>
              <a:ext uri="{FF2B5EF4-FFF2-40B4-BE49-F238E27FC236}">
                <a16:creationId xmlns:a16="http://schemas.microsoft.com/office/drawing/2014/main" id="{54ED580C-AC50-4235-933C-5B734D386C7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備忘稿版面配置區 2">
            <a:extLst>
              <a:ext uri="{FF2B5EF4-FFF2-40B4-BE49-F238E27FC236}">
                <a16:creationId xmlns:a16="http://schemas.microsoft.com/office/drawing/2014/main" id="{E3A3A7D5-5EB7-4B39-AB93-DDD8F8A7015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38916" name="投影片編號版面配置區 3">
            <a:extLst>
              <a:ext uri="{FF2B5EF4-FFF2-40B4-BE49-F238E27FC236}">
                <a16:creationId xmlns:a16="http://schemas.microsoft.com/office/drawing/2014/main" id="{9D814892-8BF2-403E-BE1C-F5AF0CE98D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51D6B2-52CC-4544-80B3-420CE9A11001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39862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投影片圖像版面配置區 1">
            <a:extLst>
              <a:ext uri="{FF2B5EF4-FFF2-40B4-BE49-F238E27FC236}">
                <a16:creationId xmlns:a16="http://schemas.microsoft.com/office/drawing/2014/main" id="{1F459B1D-2973-4BF6-847F-74A9E7351D6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備忘稿版面配置區 2">
            <a:extLst>
              <a:ext uri="{FF2B5EF4-FFF2-40B4-BE49-F238E27FC236}">
                <a16:creationId xmlns:a16="http://schemas.microsoft.com/office/drawing/2014/main" id="{CC902DD5-CDFB-4BE1-AA0C-E39261B3309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61444" name="投影片編號版面配置區 3">
            <a:extLst>
              <a:ext uri="{FF2B5EF4-FFF2-40B4-BE49-F238E27FC236}">
                <a16:creationId xmlns:a16="http://schemas.microsoft.com/office/drawing/2014/main" id="{2202F43F-C8BD-4EAE-BB68-2371BCACC5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2D91ACE-16A5-4E7F-8A74-267BCC6F6974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26708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投影片圖像版面配置區 1">
            <a:extLst>
              <a:ext uri="{FF2B5EF4-FFF2-40B4-BE49-F238E27FC236}">
                <a16:creationId xmlns:a16="http://schemas.microsoft.com/office/drawing/2014/main" id="{E82409FD-1D29-40A6-B2D6-8C57F578980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備忘稿版面配置區 2">
            <a:extLst>
              <a:ext uri="{FF2B5EF4-FFF2-40B4-BE49-F238E27FC236}">
                <a16:creationId xmlns:a16="http://schemas.microsoft.com/office/drawing/2014/main" id="{E713805E-BF6C-4EA7-9185-7D799321F78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63492" name="投影片編號版面配置區 3">
            <a:extLst>
              <a:ext uri="{FF2B5EF4-FFF2-40B4-BE49-F238E27FC236}">
                <a16:creationId xmlns:a16="http://schemas.microsoft.com/office/drawing/2014/main" id="{BF46C3D5-7E6F-4B51-8072-1E37D139CC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AB1DD3-B0AB-4489-BF3F-E41CD4A67AE7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26071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投影片圖像版面配置區 1">
            <a:extLst>
              <a:ext uri="{FF2B5EF4-FFF2-40B4-BE49-F238E27FC236}">
                <a16:creationId xmlns:a16="http://schemas.microsoft.com/office/drawing/2014/main" id="{E99BEC1E-FDAD-4CE6-940C-B64112A64CC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備忘稿版面配置區 2">
            <a:extLst>
              <a:ext uri="{FF2B5EF4-FFF2-40B4-BE49-F238E27FC236}">
                <a16:creationId xmlns:a16="http://schemas.microsoft.com/office/drawing/2014/main" id="{FDC5C40E-97F2-475A-8701-F5294D4A703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65540" name="投影片編號版面配置區 3">
            <a:extLst>
              <a:ext uri="{FF2B5EF4-FFF2-40B4-BE49-F238E27FC236}">
                <a16:creationId xmlns:a16="http://schemas.microsoft.com/office/drawing/2014/main" id="{3D041E26-A291-44A4-874F-A4802D15F2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3685D72-1BD7-413E-920F-1286F1350AED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67912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投影片圖像版面配置區 1">
            <a:extLst>
              <a:ext uri="{FF2B5EF4-FFF2-40B4-BE49-F238E27FC236}">
                <a16:creationId xmlns:a16="http://schemas.microsoft.com/office/drawing/2014/main" id="{57586804-563E-4329-B925-DBC1064C838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備忘稿版面配置區 2">
            <a:extLst>
              <a:ext uri="{FF2B5EF4-FFF2-40B4-BE49-F238E27FC236}">
                <a16:creationId xmlns:a16="http://schemas.microsoft.com/office/drawing/2014/main" id="{DB3E5164-BF1E-487D-9117-253BA19C049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67588" name="投影片編號版面配置區 3">
            <a:extLst>
              <a:ext uri="{FF2B5EF4-FFF2-40B4-BE49-F238E27FC236}">
                <a16:creationId xmlns:a16="http://schemas.microsoft.com/office/drawing/2014/main" id="{DC40C151-9BE6-4231-B785-3D4D11044C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32B434D-C693-49CE-B379-BFB8599C3493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47774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投影片圖像版面配置區 1">
            <a:extLst>
              <a:ext uri="{FF2B5EF4-FFF2-40B4-BE49-F238E27FC236}">
                <a16:creationId xmlns:a16="http://schemas.microsoft.com/office/drawing/2014/main" id="{D453EB31-6F40-4C69-B5AC-184BC6C0BBA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備忘稿版面配置區 2">
            <a:extLst>
              <a:ext uri="{FF2B5EF4-FFF2-40B4-BE49-F238E27FC236}">
                <a16:creationId xmlns:a16="http://schemas.microsoft.com/office/drawing/2014/main" id="{EC0A4EBC-BB1E-43B7-8A16-0D248B56F3C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69636" name="投影片編號版面配置區 3">
            <a:extLst>
              <a:ext uri="{FF2B5EF4-FFF2-40B4-BE49-F238E27FC236}">
                <a16:creationId xmlns:a16="http://schemas.microsoft.com/office/drawing/2014/main" id="{D96C4CDD-FB20-4208-8C49-7C4504B3E0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451A0D-6644-4C44-9EF0-BE8408E3F275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1835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投影片圖像版面配置區 1">
            <a:extLst>
              <a:ext uri="{FF2B5EF4-FFF2-40B4-BE49-F238E27FC236}">
                <a16:creationId xmlns:a16="http://schemas.microsoft.com/office/drawing/2014/main" id="{DD756E4E-F680-4878-AF13-85ED8B2424D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備忘稿版面配置區 2">
            <a:extLst>
              <a:ext uri="{FF2B5EF4-FFF2-40B4-BE49-F238E27FC236}">
                <a16:creationId xmlns:a16="http://schemas.microsoft.com/office/drawing/2014/main" id="{58F5E637-EE75-4A31-BBAE-ED9154CBDE0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71684" name="投影片編號版面配置區 3">
            <a:extLst>
              <a:ext uri="{FF2B5EF4-FFF2-40B4-BE49-F238E27FC236}">
                <a16:creationId xmlns:a16="http://schemas.microsoft.com/office/drawing/2014/main" id="{0FD2C03B-EC02-48EC-8BD8-FD3E88756D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A710BE1-DC39-40E5-8541-968BD15B59BD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02853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投影片圖像版面配置區 1">
            <a:extLst>
              <a:ext uri="{FF2B5EF4-FFF2-40B4-BE49-F238E27FC236}">
                <a16:creationId xmlns:a16="http://schemas.microsoft.com/office/drawing/2014/main" id="{F6731644-FFB7-4712-9DA4-D7D0181DD7F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備忘稿版面配置區 2">
            <a:extLst>
              <a:ext uri="{FF2B5EF4-FFF2-40B4-BE49-F238E27FC236}">
                <a16:creationId xmlns:a16="http://schemas.microsoft.com/office/drawing/2014/main" id="{C08921D1-A025-4ED2-A19A-B42E5351151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73732" name="投影片編號版面配置區 3">
            <a:extLst>
              <a:ext uri="{FF2B5EF4-FFF2-40B4-BE49-F238E27FC236}">
                <a16:creationId xmlns:a16="http://schemas.microsoft.com/office/drawing/2014/main" id="{F56E5F04-5EE0-4F32-BFBB-66D411B6D0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DF4F3B-B13F-441A-A0D4-F9F57FFBA542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29827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投影片圖像版面配置區 1">
            <a:extLst>
              <a:ext uri="{FF2B5EF4-FFF2-40B4-BE49-F238E27FC236}">
                <a16:creationId xmlns:a16="http://schemas.microsoft.com/office/drawing/2014/main" id="{EFC37717-D12E-4A03-8082-489C521CF6A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備忘稿版面配置區 2">
            <a:extLst>
              <a:ext uri="{FF2B5EF4-FFF2-40B4-BE49-F238E27FC236}">
                <a16:creationId xmlns:a16="http://schemas.microsoft.com/office/drawing/2014/main" id="{15202657-52DC-477C-9525-8B8028C4EEB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75780" name="投影片編號版面配置區 3">
            <a:extLst>
              <a:ext uri="{FF2B5EF4-FFF2-40B4-BE49-F238E27FC236}">
                <a16:creationId xmlns:a16="http://schemas.microsoft.com/office/drawing/2014/main" id="{F5657732-CF00-470D-B8D1-E28613BE5B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E4D6A2-F6F0-45ED-B464-E0F446CEB420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53956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投影片圖像版面配置區 1">
            <a:extLst>
              <a:ext uri="{FF2B5EF4-FFF2-40B4-BE49-F238E27FC236}">
                <a16:creationId xmlns:a16="http://schemas.microsoft.com/office/drawing/2014/main" id="{FDC22043-E414-4994-8339-3E60DD8398F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備忘稿版面配置區 2">
            <a:extLst>
              <a:ext uri="{FF2B5EF4-FFF2-40B4-BE49-F238E27FC236}">
                <a16:creationId xmlns:a16="http://schemas.microsoft.com/office/drawing/2014/main" id="{765CE547-F4A4-4F85-9490-EA55EC537B0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77828" name="投影片編號版面配置區 3">
            <a:extLst>
              <a:ext uri="{FF2B5EF4-FFF2-40B4-BE49-F238E27FC236}">
                <a16:creationId xmlns:a16="http://schemas.microsoft.com/office/drawing/2014/main" id="{263484CF-AFE2-40AB-B684-2C2E1457D8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5EBED8-C426-4465-8F8F-3BA17DBD53B7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44824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投影片圖像版面配置區 1">
            <a:extLst>
              <a:ext uri="{FF2B5EF4-FFF2-40B4-BE49-F238E27FC236}">
                <a16:creationId xmlns:a16="http://schemas.microsoft.com/office/drawing/2014/main" id="{B39A60CC-6687-4E1B-9C96-41C5ABD4745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備忘稿版面配置區 2">
            <a:extLst>
              <a:ext uri="{FF2B5EF4-FFF2-40B4-BE49-F238E27FC236}">
                <a16:creationId xmlns:a16="http://schemas.microsoft.com/office/drawing/2014/main" id="{0B577D7B-E2A0-46DF-AB2F-D7C6974807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85F240E-5393-439A-B4DB-29078F9921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D0DE07-DA37-4203-A049-9D0D2B7757C5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87675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投影片圖像版面配置區 1">
            <a:extLst>
              <a:ext uri="{FF2B5EF4-FFF2-40B4-BE49-F238E27FC236}">
                <a16:creationId xmlns:a16="http://schemas.microsoft.com/office/drawing/2014/main" id="{E05B9E9C-C628-4B14-A4EE-34B86AD8E5B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備忘稿版面配置區 2">
            <a:extLst>
              <a:ext uri="{FF2B5EF4-FFF2-40B4-BE49-F238E27FC236}">
                <a16:creationId xmlns:a16="http://schemas.microsoft.com/office/drawing/2014/main" id="{311891E2-9A18-4E72-81F7-B1E54BB677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0964" name="投影片編號版面配置區 3">
            <a:extLst>
              <a:ext uri="{FF2B5EF4-FFF2-40B4-BE49-F238E27FC236}">
                <a16:creationId xmlns:a16="http://schemas.microsoft.com/office/drawing/2014/main" id="{96753FC2-3518-4A67-BBD2-554902B08A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7A61D41-182E-4B74-B86A-672A63DEE2A9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3433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投影片圖像版面配置區 1">
            <a:extLst>
              <a:ext uri="{FF2B5EF4-FFF2-40B4-BE49-F238E27FC236}">
                <a16:creationId xmlns:a16="http://schemas.microsoft.com/office/drawing/2014/main" id="{0BF2F648-1C38-44D8-AA1D-E38D4EC910E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備忘稿版面配置區 2">
            <a:extLst>
              <a:ext uri="{FF2B5EF4-FFF2-40B4-BE49-F238E27FC236}">
                <a16:creationId xmlns:a16="http://schemas.microsoft.com/office/drawing/2014/main" id="{A09990AA-4081-48EC-9565-7B7900DF00B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81924" name="投影片編號版面配置區 3">
            <a:extLst>
              <a:ext uri="{FF2B5EF4-FFF2-40B4-BE49-F238E27FC236}">
                <a16:creationId xmlns:a16="http://schemas.microsoft.com/office/drawing/2014/main" id="{A6F1C372-94FB-467A-BE4A-D6525D453A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EB1E76A-B2A3-4AB6-BBC5-6BB63E48CB5C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05807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投影片圖像版面配置區 1">
            <a:extLst>
              <a:ext uri="{FF2B5EF4-FFF2-40B4-BE49-F238E27FC236}">
                <a16:creationId xmlns:a16="http://schemas.microsoft.com/office/drawing/2014/main" id="{4B4C3718-F6ED-4F9B-8DD5-AF92B02FAB0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備忘稿版面配置區 2">
            <a:extLst>
              <a:ext uri="{FF2B5EF4-FFF2-40B4-BE49-F238E27FC236}">
                <a16:creationId xmlns:a16="http://schemas.microsoft.com/office/drawing/2014/main" id="{99BBD34F-6EA7-4F73-93E9-964D96F7C99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84996" name="投影片編號版面配置區 3">
            <a:extLst>
              <a:ext uri="{FF2B5EF4-FFF2-40B4-BE49-F238E27FC236}">
                <a16:creationId xmlns:a16="http://schemas.microsoft.com/office/drawing/2014/main" id="{3BF943BB-8E09-4F57-9B07-CAC5BE0819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E603CA-6B8F-4A61-8273-5B0BB42B91A2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15460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投影片影像版面配置區 1">
            <a:extLst>
              <a:ext uri="{FF2B5EF4-FFF2-40B4-BE49-F238E27FC236}">
                <a16:creationId xmlns:a16="http://schemas.microsoft.com/office/drawing/2014/main" id="{4F07CA74-8DC4-46A1-94D4-E6119813EE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備忘稿版面配置區 2">
            <a:extLst>
              <a:ext uri="{FF2B5EF4-FFF2-40B4-BE49-F238E27FC236}">
                <a16:creationId xmlns:a16="http://schemas.microsoft.com/office/drawing/2014/main" id="{3C325FF4-A9CC-4AD9-A5F3-2719489318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E5FCC2C-6CD5-4739-8AFB-85975BBC9A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657BA8-59C9-4F44-B576-98674B31FD1E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9224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投影片圖像版面配置區 1">
            <a:extLst>
              <a:ext uri="{FF2B5EF4-FFF2-40B4-BE49-F238E27FC236}">
                <a16:creationId xmlns:a16="http://schemas.microsoft.com/office/drawing/2014/main" id="{7082754E-1E50-4B6A-9E34-B715E83FE38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備忘稿版面配置區 2">
            <a:extLst>
              <a:ext uri="{FF2B5EF4-FFF2-40B4-BE49-F238E27FC236}">
                <a16:creationId xmlns:a16="http://schemas.microsoft.com/office/drawing/2014/main" id="{64961591-8389-42C3-A1D8-1269805407A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7108" name="投影片編號版面配置區 3">
            <a:extLst>
              <a:ext uri="{FF2B5EF4-FFF2-40B4-BE49-F238E27FC236}">
                <a16:creationId xmlns:a16="http://schemas.microsoft.com/office/drawing/2014/main" id="{14B7D970-5146-4CBF-9954-6E72FEB4C7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03FC35A-3DE3-468A-8B14-F84D81D5F848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5668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投影片圖像版面配置區 1">
            <a:extLst>
              <a:ext uri="{FF2B5EF4-FFF2-40B4-BE49-F238E27FC236}">
                <a16:creationId xmlns:a16="http://schemas.microsoft.com/office/drawing/2014/main" id="{AFE6736C-2E2B-427B-A4F3-4F0E301A45C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備忘稿版面配置區 2">
            <a:extLst>
              <a:ext uri="{FF2B5EF4-FFF2-40B4-BE49-F238E27FC236}">
                <a16:creationId xmlns:a16="http://schemas.microsoft.com/office/drawing/2014/main" id="{665FD0A9-4A0C-4D11-A298-5F2E326CE98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9156" name="投影片編號版面配置區 3">
            <a:extLst>
              <a:ext uri="{FF2B5EF4-FFF2-40B4-BE49-F238E27FC236}">
                <a16:creationId xmlns:a16="http://schemas.microsoft.com/office/drawing/2014/main" id="{214D70B4-9358-4D78-B5BD-162CE3B038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F9F964-ED20-41DC-868C-1CC1B239C0D4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4413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投影片圖像版面配置區 1">
            <a:extLst>
              <a:ext uri="{FF2B5EF4-FFF2-40B4-BE49-F238E27FC236}">
                <a16:creationId xmlns:a16="http://schemas.microsoft.com/office/drawing/2014/main" id="{12D4134A-B12C-4FE2-B27E-A2EE0B6DFBC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備忘稿版面配置區 2">
            <a:extLst>
              <a:ext uri="{FF2B5EF4-FFF2-40B4-BE49-F238E27FC236}">
                <a16:creationId xmlns:a16="http://schemas.microsoft.com/office/drawing/2014/main" id="{DC0AD9D5-6B1B-4FAA-8909-65B80ED4DE5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1204" name="投影片編號版面配置區 3">
            <a:extLst>
              <a:ext uri="{FF2B5EF4-FFF2-40B4-BE49-F238E27FC236}">
                <a16:creationId xmlns:a16="http://schemas.microsoft.com/office/drawing/2014/main" id="{8C8BFA5E-99C6-414D-A8EE-48D01D379C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CC7E68-CD5B-4461-9892-784D715DE26B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82574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投影片圖像版面配置區 1">
            <a:extLst>
              <a:ext uri="{FF2B5EF4-FFF2-40B4-BE49-F238E27FC236}">
                <a16:creationId xmlns:a16="http://schemas.microsoft.com/office/drawing/2014/main" id="{02C00CCD-B1DD-44B0-807F-48A63BF7D70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備忘稿版面配置區 2">
            <a:extLst>
              <a:ext uri="{FF2B5EF4-FFF2-40B4-BE49-F238E27FC236}">
                <a16:creationId xmlns:a16="http://schemas.microsoft.com/office/drawing/2014/main" id="{2A55ADA5-1B0A-46A9-B322-9057BBA766D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3252" name="投影片編號版面配置區 3">
            <a:extLst>
              <a:ext uri="{FF2B5EF4-FFF2-40B4-BE49-F238E27FC236}">
                <a16:creationId xmlns:a16="http://schemas.microsoft.com/office/drawing/2014/main" id="{D92BE844-3DCB-41E1-98D0-04350168E7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BEE4329-B2A0-476F-A4F3-E3D4D0C88D22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42031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投影片圖像版面配置區 1">
            <a:extLst>
              <a:ext uri="{FF2B5EF4-FFF2-40B4-BE49-F238E27FC236}">
                <a16:creationId xmlns:a16="http://schemas.microsoft.com/office/drawing/2014/main" id="{2325BD50-E482-4237-A9A5-72C30EC892B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備忘稿版面配置區 2">
            <a:extLst>
              <a:ext uri="{FF2B5EF4-FFF2-40B4-BE49-F238E27FC236}">
                <a16:creationId xmlns:a16="http://schemas.microsoft.com/office/drawing/2014/main" id="{1585A6F1-DB73-40BB-B8BB-36478834258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5300" name="投影片編號版面配置區 3">
            <a:extLst>
              <a:ext uri="{FF2B5EF4-FFF2-40B4-BE49-F238E27FC236}">
                <a16:creationId xmlns:a16="http://schemas.microsoft.com/office/drawing/2014/main" id="{359AD2DF-8098-4D32-8FA7-1CD2916364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69F8CA-9AED-48FC-9747-4A8337B2E53A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8225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投影片圖像版面配置區 1">
            <a:extLst>
              <a:ext uri="{FF2B5EF4-FFF2-40B4-BE49-F238E27FC236}">
                <a16:creationId xmlns:a16="http://schemas.microsoft.com/office/drawing/2014/main" id="{708EE180-936A-4F8B-832C-2D5100150CE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備忘稿版面配置區 2">
            <a:extLst>
              <a:ext uri="{FF2B5EF4-FFF2-40B4-BE49-F238E27FC236}">
                <a16:creationId xmlns:a16="http://schemas.microsoft.com/office/drawing/2014/main" id="{622771B2-CE24-408F-A4C7-B6A0FD7FCD7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7348" name="投影片編號版面配置區 3">
            <a:extLst>
              <a:ext uri="{FF2B5EF4-FFF2-40B4-BE49-F238E27FC236}">
                <a16:creationId xmlns:a16="http://schemas.microsoft.com/office/drawing/2014/main" id="{84F02D20-4DF5-4F66-88D7-BF4D955168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3588323-8857-4C7C-A0E0-92F4DB591FAC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0248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投影片圖像版面配置區 1">
            <a:extLst>
              <a:ext uri="{FF2B5EF4-FFF2-40B4-BE49-F238E27FC236}">
                <a16:creationId xmlns:a16="http://schemas.microsoft.com/office/drawing/2014/main" id="{4B5F0510-8537-472A-BC2F-CAD34D30256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備忘稿版面配置區 2">
            <a:extLst>
              <a:ext uri="{FF2B5EF4-FFF2-40B4-BE49-F238E27FC236}">
                <a16:creationId xmlns:a16="http://schemas.microsoft.com/office/drawing/2014/main" id="{B87AFD5F-55EC-49E6-939F-510E3DF2188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9396" name="投影片編號版面配置區 3">
            <a:extLst>
              <a:ext uri="{FF2B5EF4-FFF2-40B4-BE49-F238E27FC236}">
                <a16:creationId xmlns:a16="http://schemas.microsoft.com/office/drawing/2014/main" id="{861936BF-E184-410A-A08A-BF8F4B7CAC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E9AE08-A2D2-4C51-BB11-D986735324B2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6200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D2AEF89-8A0B-4419-86D0-FFCD1D595D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0517D7BD-93EB-40B3-BED0-085F488560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7D4395B-C8D2-44D7-8663-CB91D26B5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D7A43-CC83-4D2D-8CA9-D7FFC33E5E75}" type="datetimeFigureOut">
              <a:rPr lang="zh-TW" altLang="en-US" smtClean="0"/>
              <a:t>2022/2/24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59405F8-D00A-4D72-9BCE-5558CD689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42A7ECF-1711-457E-81A6-D3058681D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ED245-D920-4D24-BE17-1A3657556E3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8806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7BDD1C7-FEB4-43BC-B3AC-55B3FB583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D038E3A4-7DC8-4833-B8B4-D186EDB176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FA3EDA1-C4B1-40EE-9505-D8F31D71A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D7A43-CC83-4D2D-8CA9-D7FFC33E5E75}" type="datetimeFigureOut">
              <a:rPr lang="zh-TW" altLang="en-US" smtClean="0"/>
              <a:t>2022/2/24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938550A-C2D6-4A21-83C7-F57DA2989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C8D1C0D-B792-4655-A4D0-828A6588D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ED245-D920-4D24-BE17-1A3657556E3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2681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9281CD45-3FBD-4E6A-8E20-4E49C8625C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A3E94A67-EDEC-4790-B0F2-7C56D5A725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59B6375-F420-4953-B780-FEC61A544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D7A43-CC83-4D2D-8CA9-D7FFC33E5E75}" type="datetimeFigureOut">
              <a:rPr lang="zh-TW" altLang="en-US" smtClean="0"/>
              <a:t>2022/2/24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C19CC39-41A8-48F6-9C14-58E02D4AE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225D53A-8DC7-463A-B24E-0050EED80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ED245-D920-4D24-BE17-1A3657556E3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59181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9E10CA0-9ECF-4E48-B80D-6C76800EAA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9C8CC13B-B6D3-4176-8423-17E0B8336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FD4A2A3-D9F1-4A0B-B46B-523FE3E5E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BAC08E4-32BB-4B9C-9DB8-1ACA18102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46878BD-73C5-4DD4-94A9-B7A7B98C2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3467F-5408-4E78-903A-7CF2766E82CF}" type="slidenum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8821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51724BC-49C9-49F1-9782-0750E449D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40739BF-41C8-4F6A-8957-629D3EF588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068FFFE-D234-4F4F-AC2B-04E03CCDA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742F612-6CAC-424C-B353-A6DB91830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72A22CE-91C6-4F75-9775-DFDA83387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03581-A2C8-4BD8-96D1-1A517C6115EC}" type="slidenum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716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40A8453-B2B5-4006-AB9F-A26A7FB74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CC83BE6-4FD4-4D62-8548-869A0F7653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B9C90E4-9998-41DD-B4DD-7D1B61E00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E969B82-F269-4045-B094-F2BC84880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A17A5D3-3DDB-45A5-8755-6C1F2540C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47E05-79F6-492F-8589-47311D2AB013}" type="slidenum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5806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EE68102-CDC8-4D06-B034-CBE28F4DA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5053102-0A74-45EC-A202-AE5EB57586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1086F817-9A57-4EA9-906D-E80129C4AD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3">
            <a:extLst>
              <a:ext uri="{FF2B5EF4-FFF2-40B4-BE49-F238E27FC236}">
                <a16:creationId xmlns:a16="http://schemas.microsoft.com/office/drawing/2014/main" id="{5F0B3932-BDBD-4A1C-9297-A7B900F56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>
            <a:extLst>
              <a:ext uri="{FF2B5EF4-FFF2-40B4-BE49-F238E27FC236}">
                <a16:creationId xmlns:a16="http://schemas.microsoft.com/office/drawing/2014/main" id="{4B0C4CDD-AFEA-46CE-A97F-BA68D2A55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>
            <a:extLst>
              <a:ext uri="{FF2B5EF4-FFF2-40B4-BE49-F238E27FC236}">
                <a16:creationId xmlns:a16="http://schemas.microsoft.com/office/drawing/2014/main" id="{5BB5B7B4-0A8A-4EE3-BAFD-A7BE8B739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22AC2-BE5D-48B1-8039-293109E9C393}" type="slidenum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013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A69B6A7-CED6-470F-AA76-459B74C85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6E1724B-CC3B-4081-AD34-0B3F3B6E0D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3C67A69B-4A5E-4D46-A773-A067C01D68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B36AE91B-1C6B-47F4-A0FE-9325218AD4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68DBE564-6C76-4D98-B845-21189C8D30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3">
            <a:extLst>
              <a:ext uri="{FF2B5EF4-FFF2-40B4-BE49-F238E27FC236}">
                <a16:creationId xmlns:a16="http://schemas.microsoft.com/office/drawing/2014/main" id="{0E7A17E4-B621-43FE-B12F-1A2DDE4CF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4">
            <a:extLst>
              <a:ext uri="{FF2B5EF4-FFF2-40B4-BE49-F238E27FC236}">
                <a16:creationId xmlns:a16="http://schemas.microsoft.com/office/drawing/2014/main" id="{361C3F50-40E7-4719-BD64-C391449C2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5">
            <a:extLst>
              <a:ext uri="{FF2B5EF4-FFF2-40B4-BE49-F238E27FC236}">
                <a16:creationId xmlns:a16="http://schemas.microsoft.com/office/drawing/2014/main" id="{3A89FC71-FDCA-4676-BDAD-5CC3F4B61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376D7-DEF9-46FB-9F97-3CFEFFC58343}" type="slidenum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9281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05B37E1-389F-4852-A3CC-148A6DB74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3">
            <a:extLst>
              <a:ext uri="{FF2B5EF4-FFF2-40B4-BE49-F238E27FC236}">
                <a16:creationId xmlns:a16="http://schemas.microsoft.com/office/drawing/2014/main" id="{A79B91D9-D2C0-4E5A-A3AE-5BAE3DDA1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4">
            <a:extLst>
              <a:ext uri="{FF2B5EF4-FFF2-40B4-BE49-F238E27FC236}">
                <a16:creationId xmlns:a16="http://schemas.microsoft.com/office/drawing/2014/main" id="{300735BB-62C1-48E1-BC7F-B71B99DC0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5">
            <a:extLst>
              <a:ext uri="{FF2B5EF4-FFF2-40B4-BE49-F238E27FC236}">
                <a16:creationId xmlns:a16="http://schemas.microsoft.com/office/drawing/2014/main" id="{31B33595-6709-444B-A03F-26A0F48D3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B2ED2-FBD4-4F5F-A6B5-D4830FD510B4}" type="slidenum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2887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>
            <a:extLst>
              <a:ext uri="{FF2B5EF4-FFF2-40B4-BE49-F238E27FC236}">
                <a16:creationId xmlns:a16="http://schemas.microsoft.com/office/drawing/2014/main" id="{4739EBF1-B0DF-41DE-AAE9-86A2C2FB4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4">
            <a:extLst>
              <a:ext uri="{FF2B5EF4-FFF2-40B4-BE49-F238E27FC236}">
                <a16:creationId xmlns:a16="http://schemas.microsoft.com/office/drawing/2014/main" id="{2157360B-9D29-48D7-821F-72D96E660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5">
            <a:extLst>
              <a:ext uri="{FF2B5EF4-FFF2-40B4-BE49-F238E27FC236}">
                <a16:creationId xmlns:a16="http://schemas.microsoft.com/office/drawing/2014/main" id="{D167D175-55FD-413C-9126-D678C59A0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900AD-5D24-4087-AF64-7D494AAD98EB}" type="slidenum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2384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94E3725-ABE0-43B3-9EFF-8A05864A7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37DEC3C-28CA-4741-8571-4FCED80338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3AD0ACD9-714C-4DF1-94F2-624EC5E3DC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3">
            <a:extLst>
              <a:ext uri="{FF2B5EF4-FFF2-40B4-BE49-F238E27FC236}">
                <a16:creationId xmlns:a16="http://schemas.microsoft.com/office/drawing/2014/main" id="{5DBCA0FA-5718-4E54-B037-0F6B91ECD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>
            <a:extLst>
              <a:ext uri="{FF2B5EF4-FFF2-40B4-BE49-F238E27FC236}">
                <a16:creationId xmlns:a16="http://schemas.microsoft.com/office/drawing/2014/main" id="{834321AA-EF7D-4657-BF3D-E9236037F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>
            <a:extLst>
              <a:ext uri="{FF2B5EF4-FFF2-40B4-BE49-F238E27FC236}">
                <a16:creationId xmlns:a16="http://schemas.microsoft.com/office/drawing/2014/main" id="{0B2A4D5D-D7D0-4EAD-85F4-F7BD91033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E909F-D367-49AC-B0AB-4B79959A73B2}" type="slidenum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77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43E29BD-9105-498E-89E9-81FE1A508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C2B0D05-4C54-48E1-8447-360D58FC1C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EAEA0D1-0B30-4906-AB22-57B15DA7B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D7A43-CC83-4D2D-8CA9-D7FFC33E5E75}" type="datetimeFigureOut">
              <a:rPr lang="zh-TW" altLang="en-US" smtClean="0"/>
              <a:t>2022/2/24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41A6DFB-5934-4CAD-9231-8A727F09A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F94FFB4-6F41-4CCD-870A-724E755D5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ED245-D920-4D24-BE17-1A3657556E3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61464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EC5E77D-86A3-415F-921B-BABCDFEC7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B42F794B-3A1A-45F4-91ED-2AE1206931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EAB3837E-4F0E-4409-A0B9-3AFE7E7D87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3">
            <a:extLst>
              <a:ext uri="{FF2B5EF4-FFF2-40B4-BE49-F238E27FC236}">
                <a16:creationId xmlns:a16="http://schemas.microsoft.com/office/drawing/2014/main" id="{D0EA6CA4-263E-4FDE-BE72-B947F2BEA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>
            <a:extLst>
              <a:ext uri="{FF2B5EF4-FFF2-40B4-BE49-F238E27FC236}">
                <a16:creationId xmlns:a16="http://schemas.microsoft.com/office/drawing/2014/main" id="{D5B33E37-47BD-499D-ADCE-3BD342D64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>
            <a:extLst>
              <a:ext uri="{FF2B5EF4-FFF2-40B4-BE49-F238E27FC236}">
                <a16:creationId xmlns:a16="http://schemas.microsoft.com/office/drawing/2014/main" id="{702A986A-8C3F-4726-804A-480567310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3BFFA-22E4-4496-ADAF-F425F67DDB61}" type="slidenum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2316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11BBAC9-F92A-4273-A821-7D74F0FC2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A21569A5-D83C-4CE7-B6FA-DB57A2763D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A08ED8C-B716-40FE-AF26-28E3D1C3A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B53F950-2BC5-4DBB-95A9-CF7419849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447EC32-C2A0-4BA5-994D-6150FCCB6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99488-3292-481A-B240-8B441BCAA7CA}" type="slidenum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5533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8EF7EFF0-FF43-4883-93A4-09FF44AD44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251F439E-8113-452B-984B-0DB47033B2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F4A41FE-F3AC-4161-89FC-29C41B7B6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C145264-7A95-4780-B3DF-A32760630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18E525D-27F2-4F6E-B3AA-2499B4F06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761F8-EFB0-4F47-9C1A-730D76BA9A14}" type="slidenum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580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>
            <a:extLst>
              <a:ext uri="{FF2B5EF4-FFF2-40B4-BE49-F238E27FC236}">
                <a16:creationId xmlns:a16="http://schemas.microsoft.com/office/drawing/2014/main" id="{B9CDB811-5539-4AC4-B33E-C949CE65907D}"/>
              </a:ext>
            </a:extLst>
          </p:cNvPr>
          <p:cNvSpPr>
            <a:spLocks/>
          </p:cNvSpPr>
          <p:nvPr/>
        </p:nvSpPr>
        <p:spPr bwMode="auto">
          <a:xfrm>
            <a:off x="-42333" y="4321175"/>
            <a:ext cx="1860551" cy="781050"/>
          </a:xfrm>
          <a:custGeom>
            <a:avLst/>
            <a:gdLst>
              <a:gd name="T0" fmla="*/ 2147483646 w 8042"/>
              <a:gd name="T1" fmla="*/ 2147483646 h 10000"/>
              <a:gd name="T2" fmla="*/ 2147483646 w 8042"/>
              <a:gd name="T3" fmla="*/ 2147483646 h 10000"/>
              <a:gd name="T4" fmla="*/ 2147483646 w 8042"/>
              <a:gd name="T5" fmla="*/ 2147483646 h 10000"/>
              <a:gd name="T6" fmla="*/ 2147483646 w 8042"/>
              <a:gd name="T7" fmla="*/ 2147483646 h 10000"/>
              <a:gd name="T8" fmla="*/ 2147483646 w 8042"/>
              <a:gd name="T9" fmla="*/ 2147483646 h 10000"/>
              <a:gd name="T10" fmla="*/ 2147483646 w 8042"/>
              <a:gd name="T11" fmla="*/ 2147483646 h 10000"/>
              <a:gd name="T12" fmla="*/ 2147483646 w 8042"/>
              <a:gd name="T13" fmla="*/ 2147483646 h 10000"/>
              <a:gd name="T14" fmla="*/ 2147483646 w 8042"/>
              <a:gd name="T15" fmla="*/ 2147483646 h 10000"/>
              <a:gd name="T16" fmla="*/ 2147483646 w 8042"/>
              <a:gd name="T17" fmla="*/ 0 h 10000"/>
              <a:gd name="T18" fmla="*/ 0 w 8042"/>
              <a:gd name="T19" fmla="*/ 2147483646 h 10000"/>
              <a:gd name="T20" fmla="*/ 2147483646 w 8042"/>
              <a:gd name="T21" fmla="*/ 2147483646 h 100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889" y="2514601"/>
            <a:ext cx="880060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889" y="4777381"/>
            <a:ext cx="8800601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8B558E7-B889-4970-89EC-AD8646297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  <a:ea typeface="新細明體" panose="02020500000000000000" pitchFamily="18" charset="-120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C7EC9AF-DA05-433F-B46E-2F0EC3860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  <a:ea typeface="新細明體" panose="02020500000000000000" pitchFamily="18" charset="-120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5673DD2-BE69-4B8A-9A18-BCFC0E726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5151" y="4529139"/>
            <a:ext cx="77893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A92129-7F4D-47B6-8D62-710CB5A62AD4}" type="slidenum">
              <a:rPr lang="en-US" altLang="zh-TW" smtClean="0">
                <a:ea typeface="新細明體" panose="02020500000000000000" pitchFamily="18" charset="-120"/>
              </a:rPr>
              <a:pPr>
                <a:defRPr/>
              </a:pPr>
              <a:t>‹#›</a:t>
            </a:fld>
            <a:endParaRPr lang="en-US" altLang="zh-TW"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712734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>
            <a:extLst>
              <a:ext uri="{FF2B5EF4-FFF2-40B4-BE49-F238E27FC236}">
                <a16:creationId xmlns:a16="http://schemas.microsoft.com/office/drawing/2014/main" id="{2EB53C7B-1EF1-4F88-B4F2-0DA89BCC75B9}"/>
              </a:ext>
            </a:extLst>
          </p:cNvPr>
          <p:cNvSpPr>
            <a:spLocks/>
          </p:cNvSpPr>
          <p:nvPr/>
        </p:nvSpPr>
        <p:spPr bwMode="auto">
          <a:xfrm flipV="1">
            <a:off x="0" y="711200"/>
            <a:ext cx="1811867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3602" y="624110"/>
            <a:ext cx="8785599" cy="128089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888" y="2133600"/>
            <a:ext cx="8789313" cy="3777622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47560EF-6287-4E08-8394-420207699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  <a:ea typeface="新細明體" panose="02020500000000000000" pitchFamily="18" charset="-120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5574B58-0110-4EFD-97EB-9417CD474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  <a:ea typeface="新細明體" panose="02020500000000000000" pitchFamily="18" charset="-120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E45D862-A9BA-4E29-BD7E-4E2116E83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66C5B-1C09-498C-B739-5D6460C674E0}" type="slidenum">
              <a:rPr lang="en-US" altLang="zh-TW" smtClean="0">
                <a:ea typeface="新細明體" panose="02020500000000000000" pitchFamily="18" charset="-120"/>
              </a:rPr>
              <a:pPr>
                <a:defRPr/>
              </a:pPr>
              <a:t>‹#›</a:t>
            </a:fld>
            <a:endParaRPr lang="en-US" altLang="zh-TW"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964620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>
            <a:extLst>
              <a:ext uri="{FF2B5EF4-FFF2-40B4-BE49-F238E27FC236}">
                <a16:creationId xmlns:a16="http://schemas.microsoft.com/office/drawing/2014/main" id="{07C3BFF9-DADD-4506-9E95-66051FB0DCB9}"/>
              </a:ext>
            </a:extLst>
          </p:cNvPr>
          <p:cNvSpPr>
            <a:spLocks/>
          </p:cNvSpPr>
          <p:nvPr/>
        </p:nvSpPr>
        <p:spPr bwMode="auto">
          <a:xfrm flipV="1">
            <a:off x="0" y="3167063"/>
            <a:ext cx="1811867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2074562"/>
            <a:ext cx="8789313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88" y="3581400"/>
            <a:ext cx="8789313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73EA647-78F9-40D2-B7B7-823549DC0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  <a:ea typeface="新細明體" panose="02020500000000000000" pitchFamily="18" charset="-120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B6BAFB8-B61B-4D33-B558-53ADD266B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  <a:ea typeface="新細明體" panose="02020500000000000000" pitchFamily="18" charset="-120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C4769A3-95F8-4C6A-B4A4-EB24AEE0C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1567" y="3244851"/>
            <a:ext cx="781051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6162E3-4DFE-473F-BD91-0F08DBECDFDE}" type="slidenum">
              <a:rPr lang="en-US" altLang="zh-TW" smtClean="0">
                <a:ea typeface="新細明體" panose="02020500000000000000" pitchFamily="18" charset="-120"/>
              </a:rPr>
              <a:pPr>
                <a:defRPr/>
              </a:pPr>
              <a:t>‹#›</a:t>
            </a:fld>
            <a:endParaRPr lang="en-US" altLang="zh-TW"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144228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>
            <a:extLst>
              <a:ext uri="{FF2B5EF4-FFF2-40B4-BE49-F238E27FC236}">
                <a16:creationId xmlns:a16="http://schemas.microsoft.com/office/drawing/2014/main" id="{F959788B-7F47-4EBC-8E67-771476854BAD}"/>
              </a:ext>
            </a:extLst>
          </p:cNvPr>
          <p:cNvSpPr>
            <a:spLocks/>
          </p:cNvSpPr>
          <p:nvPr/>
        </p:nvSpPr>
        <p:spPr bwMode="auto">
          <a:xfrm flipV="1">
            <a:off x="0" y="711200"/>
            <a:ext cx="1811867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889" y="2136707"/>
            <a:ext cx="4263375" cy="376739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16410" y="2136707"/>
            <a:ext cx="4262791" cy="376739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69E952A6-A0E0-4D92-8D0A-289AB5F65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  <a:ea typeface="新細明體" panose="02020500000000000000" pitchFamily="18" charset="-120"/>
            </a:endParaRPr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9B881D52-064E-44A2-8871-3202B9881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  <a:ea typeface="新細明體" panose="02020500000000000000" pitchFamily="18" charset="-120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48CFE93-B143-4A14-A542-41AFF0F17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B73AB-A3BE-40CC-981E-091F9FF1A678}" type="slidenum">
              <a:rPr lang="en-US" altLang="zh-TW" smtClean="0">
                <a:ea typeface="新細明體" panose="02020500000000000000" pitchFamily="18" charset="-120"/>
              </a:rPr>
              <a:pPr>
                <a:defRPr/>
              </a:pPr>
              <a:t>‹#›</a:t>
            </a:fld>
            <a:endParaRPr lang="en-US" altLang="zh-TW"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639014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>
            <a:extLst>
              <a:ext uri="{FF2B5EF4-FFF2-40B4-BE49-F238E27FC236}">
                <a16:creationId xmlns:a16="http://schemas.microsoft.com/office/drawing/2014/main" id="{F7827E2A-1B6C-4ABC-8DED-2A972927D4D8}"/>
              </a:ext>
            </a:extLst>
          </p:cNvPr>
          <p:cNvSpPr>
            <a:spLocks/>
          </p:cNvSpPr>
          <p:nvPr/>
        </p:nvSpPr>
        <p:spPr bwMode="auto">
          <a:xfrm flipV="1">
            <a:off x="0" y="711200"/>
            <a:ext cx="1811867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0469" y="2226626"/>
            <a:ext cx="38327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887" y="2802889"/>
            <a:ext cx="4263376" cy="3105703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1540" y="2223398"/>
            <a:ext cx="383098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11620" y="2799661"/>
            <a:ext cx="4260907" cy="3105703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8" name="Date Placeholder 6">
            <a:extLst>
              <a:ext uri="{FF2B5EF4-FFF2-40B4-BE49-F238E27FC236}">
                <a16:creationId xmlns:a16="http://schemas.microsoft.com/office/drawing/2014/main" id="{14ADB29E-CE02-4D16-BEC8-4A5EAF94E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  <a:ea typeface="新細明體" panose="02020500000000000000" pitchFamily="18" charset="-120"/>
            </a:endParaRPr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id="{310F5A87-5B24-4F99-A2D3-5C18C9977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  <a:ea typeface="新細明體" panose="02020500000000000000" pitchFamily="18" charset="-120"/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ED46F16-2B8B-4965-B475-6A1F097E0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388BD-A763-4D96-B35F-B18F5131E9C9}" type="slidenum">
              <a:rPr lang="en-US" altLang="zh-TW" smtClean="0">
                <a:ea typeface="新細明體" panose="02020500000000000000" pitchFamily="18" charset="-120"/>
              </a:rPr>
              <a:pPr>
                <a:defRPr/>
              </a:pPr>
              <a:t>‹#›</a:t>
            </a:fld>
            <a:endParaRPr lang="en-US" altLang="zh-TW"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26099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>
            <a:extLst>
              <a:ext uri="{FF2B5EF4-FFF2-40B4-BE49-F238E27FC236}">
                <a16:creationId xmlns:a16="http://schemas.microsoft.com/office/drawing/2014/main" id="{8A4337F2-526D-44C7-8772-E83633A9FB75}"/>
              </a:ext>
            </a:extLst>
          </p:cNvPr>
          <p:cNvSpPr>
            <a:spLocks/>
          </p:cNvSpPr>
          <p:nvPr/>
        </p:nvSpPr>
        <p:spPr bwMode="auto">
          <a:xfrm flipV="1">
            <a:off x="0" y="711200"/>
            <a:ext cx="1811867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3600" y="624110"/>
            <a:ext cx="8785600" cy="128089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6B2BADB1-42F6-48B1-B585-5A0750BC6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  <a:ea typeface="新細明體" panose="02020500000000000000" pitchFamily="18" charset="-120"/>
            </a:endParaRP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B6E7BAC5-C0E1-45DD-81C6-509CF3559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  <a:ea typeface="新細明體" panose="02020500000000000000" pitchFamily="18" charset="-120"/>
            </a:endParaRP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35940AB4-5DE6-41D8-9302-328ACFBA1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0E852-92FF-4EF6-A831-9AA1B4ADDA33}" type="slidenum">
              <a:rPr lang="en-US" altLang="zh-TW" smtClean="0">
                <a:ea typeface="新細明體" panose="02020500000000000000" pitchFamily="18" charset="-120"/>
              </a:rPr>
              <a:pPr>
                <a:defRPr/>
              </a:pPr>
              <a:t>‹#›</a:t>
            </a:fld>
            <a:endParaRPr lang="en-US" altLang="zh-TW"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874064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>
            <a:extLst>
              <a:ext uri="{FF2B5EF4-FFF2-40B4-BE49-F238E27FC236}">
                <a16:creationId xmlns:a16="http://schemas.microsoft.com/office/drawing/2014/main" id="{A2578BDE-5FF5-4015-993D-A4200B39378F}"/>
              </a:ext>
            </a:extLst>
          </p:cNvPr>
          <p:cNvSpPr>
            <a:spLocks/>
          </p:cNvSpPr>
          <p:nvPr/>
        </p:nvSpPr>
        <p:spPr bwMode="auto">
          <a:xfrm flipV="1">
            <a:off x="0" y="711200"/>
            <a:ext cx="1811867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1611260F-6D5C-46FC-8592-773498CB5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  <a:ea typeface="新細明體" panose="02020500000000000000" pitchFamily="18" charset="-120"/>
            </a:endParaRP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19400AE8-1920-4762-9059-294B12499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  <a:ea typeface="新細明體" panose="02020500000000000000" pitchFamily="18" charset="-120"/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FEA0EDD5-2845-4002-9915-B9EC4F850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7BD36-DB2B-40FD-8E20-876B74FFBBEF}" type="slidenum">
              <a:rPr lang="en-US" altLang="zh-TW" smtClean="0">
                <a:ea typeface="新細明體" panose="02020500000000000000" pitchFamily="18" charset="-120"/>
              </a:rPr>
              <a:pPr>
                <a:defRPr/>
              </a:pPr>
              <a:t>‹#›</a:t>
            </a:fld>
            <a:endParaRPr lang="en-US" altLang="zh-TW"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35009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5EDB940-4438-43E2-87BD-2B97FC23D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39066526-0C83-4CB1-9DE5-560BFFFFEA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853E03C-940B-4CD6-90CD-EBFA882CD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D7A43-CC83-4D2D-8CA9-D7FFC33E5E75}" type="datetimeFigureOut">
              <a:rPr lang="zh-TW" altLang="en-US" smtClean="0"/>
              <a:t>2022/2/24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6CB4250-046B-4B19-AC7C-6465211B5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FDA96B3-6798-453B-9CAD-A1B3E7F03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ED245-D920-4D24-BE17-1A3657556E3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35112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>
            <a:extLst>
              <a:ext uri="{FF2B5EF4-FFF2-40B4-BE49-F238E27FC236}">
                <a16:creationId xmlns:a16="http://schemas.microsoft.com/office/drawing/2014/main" id="{A610983B-EE4B-4563-8BFF-3E6DD7EB3047}"/>
              </a:ext>
            </a:extLst>
          </p:cNvPr>
          <p:cNvSpPr>
            <a:spLocks/>
          </p:cNvSpPr>
          <p:nvPr/>
        </p:nvSpPr>
        <p:spPr bwMode="auto">
          <a:xfrm flipV="1">
            <a:off x="0" y="711200"/>
            <a:ext cx="1811867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7" y="446088"/>
            <a:ext cx="3506112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4659" y="446090"/>
            <a:ext cx="5054541" cy="5414963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7" y="1598613"/>
            <a:ext cx="3506112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8F883448-FEB4-4DDD-9B0A-BC88649FF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  <a:ea typeface="新細明體" panose="02020500000000000000" pitchFamily="18" charset="-120"/>
            </a:endParaRPr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52F3D2B9-2E46-438A-B4DF-1992148F9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  <a:ea typeface="新細明體" panose="02020500000000000000" pitchFamily="18" charset="-120"/>
            </a:endParaRP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B7645E8D-8FDB-494E-BDC4-20B8141AD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6E1A8-83AC-41C9-9E60-46451B3E2AB2}" type="slidenum">
              <a:rPr lang="en-US" altLang="zh-TW" smtClean="0">
                <a:ea typeface="新細明體" panose="02020500000000000000" pitchFamily="18" charset="-120"/>
              </a:rPr>
              <a:pPr>
                <a:defRPr/>
              </a:pPr>
              <a:t>‹#›</a:t>
            </a:fld>
            <a:endParaRPr lang="en-US" altLang="zh-TW"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590438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>
            <a:extLst>
              <a:ext uri="{FF2B5EF4-FFF2-40B4-BE49-F238E27FC236}">
                <a16:creationId xmlns:a16="http://schemas.microsoft.com/office/drawing/2014/main" id="{778D8FAA-CCAD-41CE-841F-94AA7F8DE2B4}"/>
              </a:ext>
            </a:extLst>
          </p:cNvPr>
          <p:cNvSpPr>
            <a:spLocks/>
          </p:cNvSpPr>
          <p:nvPr/>
        </p:nvSpPr>
        <p:spPr bwMode="auto">
          <a:xfrm flipV="1">
            <a:off x="0" y="4910138"/>
            <a:ext cx="1811867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4800600"/>
            <a:ext cx="8789313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888" y="634965"/>
            <a:ext cx="8789313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noProof="0"/>
              <a:t>按一下圖示以新增圖片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8" y="5367338"/>
            <a:ext cx="8789313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6E409F42-5462-423B-A2DF-E713420DE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  <a:ea typeface="新細明體" panose="02020500000000000000" pitchFamily="18" charset="-120"/>
            </a:endParaRPr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EDEAA048-759E-4D75-BAE5-6D21C9DF5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  <a:ea typeface="新細明體" panose="02020500000000000000" pitchFamily="18" charset="-120"/>
            </a:endParaRP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A99F6722-4DED-4977-A6E3-E3E393A89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1567" y="4983164"/>
            <a:ext cx="781051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DC8099-9914-4898-9517-522951192C7B}" type="slidenum">
              <a:rPr lang="en-US" altLang="zh-TW" smtClean="0">
                <a:ea typeface="新細明體" panose="02020500000000000000" pitchFamily="18" charset="-120"/>
              </a:rPr>
              <a:pPr>
                <a:defRPr/>
              </a:pPr>
              <a:t>‹#›</a:t>
            </a:fld>
            <a:endParaRPr lang="en-US" altLang="zh-TW"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00798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>
            <a:extLst>
              <a:ext uri="{FF2B5EF4-FFF2-40B4-BE49-F238E27FC236}">
                <a16:creationId xmlns:a16="http://schemas.microsoft.com/office/drawing/2014/main" id="{6C6D6305-EC9D-405D-9952-43F9CC90FCB4}"/>
              </a:ext>
            </a:extLst>
          </p:cNvPr>
          <p:cNvSpPr>
            <a:spLocks/>
          </p:cNvSpPr>
          <p:nvPr/>
        </p:nvSpPr>
        <p:spPr bwMode="auto">
          <a:xfrm flipV="1">
            <a:off x="0" y="3167063"/>
            <a:ext cx="1811867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609600"/>
            <a:ext cx="8789313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88" y="4354046"/>
            <a:ext cx="8789313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E2A8449-98FD-45DA-9BC7-FB111654C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  <a:ea typeface="新細明體" panose="02020500000000000000" pitchFamily="18" charset="-120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296EA1C-0642-40D5-AE2F-F5B659E2A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  <a:ea typeface="新細明體" panose="02020500000000000000" pitchFamily="18" charset="-120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B1C427A-5D7F-4D9C-BE5D-DD62132DE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1567" y="3244851"/>
            <a:ext cx="781051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68647D-2862-4146-96A7-7D93FAE162E1}" type="slidenum">
              <a:rPr lang="en-US" altLang="zh-TW" smtClean="0">
                <a:ea typeface="新細明體" panose="02020500000000000000" pitchFamily="18" charset="-120"/>
              </a:rPr>
              <a:pPr>
                <a:defRPr/>
              </a:pPr>
              <a:t>‹#›</a:t>
            </a:fld>
            <a:endParaRPr lang="en-US" altLang="zh-TW"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997919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>
            <a:extLst>
              <a:ext uri="{FF2B5EF4-FFF2-40B4-BE49-F238E27FC236}">
                <a16:creationId xmlns:a16="http://schemas.microsoft.com/office/drawing/2014/main" id="{7321CF61-2309-451F-BAE0-4FBD7C4AEDA0}"/>
              </a:ext>
            </a:extLst>
          </p:cNvPr>
          <p:cNvSpPr>
            <a:spLocks/>
          </p:cNvSpPr>
          <p:nvPr/>
        </p:nvSpPr>
        <p:spPr bwMode="auto">
          <a:xfrm flipV="1">
            <a:off x="0" y="3167063"/>
            <a:ext cx="1811867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TextBox 13">
            <a:extLst>
              <a:ext uri="{FF2B5EF4-FFF2-40B4-BE49-F238E27FC236}">
                <a16:creationId xmlns:a16="http://schemas.microsoft.com/office/drawing/2014/main" id="{617751C4-A3E5-49CC-AA4D-B578523FDC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0884" y="647700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8000" b="0" i="0" u="none" strike="noStrike" kern="1200" cap="none" spc="0" normalizeH="0" baseline="0" noProof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“</a:t>
            </a:r>
          </a:p>
        </p:txBody>
      </p:sp>
      <p:sp>
        <p:nvSpPr>
          <p:cNvPr id="7" name="TextBox 14">
            <a:extLst>
              <a:ext uri="{FF2B5EF4-FFF2-40B4-BE49-F238E27FC236}">
                <a16:creationId xmlns:a16="http://schemas.microsoft.com/office/drawing/2014/main" id="{380ABB4F-48BD-42C9-ACFA-7F87F6C58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92367" y="290512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8000" b="0" i="0" u="none" strike="noStrike" kern="1200" cap="none" spc="0" normalizeH="0" baseline="0" noProof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7498" y="609600"/>
            <a:ext cx="814611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21296" y="3505200"/>
            <a:ext cx="7538517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88" y="4354046"/>
            <a:ext cx="8789313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7C296BB3-B354-47B4-A1B3-FDCACC523A2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  <a:ea typeface="新細明體" panose="02020500000000000000" pitchFamily="18" charset="-120"/>
            </a:endParaRP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A930084-FCF7-492E-B84B-4ED9232CBB0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  <a:ea typeface="新細明體" panose="02020500000000000000" pitchFamily="18" charset="-120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85CAB02-F650-4E7A-935F-AFD2B211EBF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81567" y="3244851"/>
            <a:ext cx="781051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D37F9A-076E-4FE8-9338-B728BB375D3F}" type="slidenum">
              <a:rPr lang="en-US" altLang="zh-TW" smtClean="0">
                <a:ea typeface="新細明體" panose="02020500000000000000" pitchFamily="18" charset="-120"/>
              </a:rPr>
              <a:pPr>
                <a:defRPr/>
              </a:pPr>
              <a:t>‹#›</a:t>
            </a:fld>
            <a:endParaRPr lang="en-US" altLang="zh-TW"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751842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>
            <a:extLst>
              <a:ext uri="{FF2B5EF4-FFF2-40B4-BE49-F238E27FC236}">
                <a16:creationId xmlns:a16="http://schemas.microsoft.com/office/drawing/2014/main" id="{B3044A2A-2DCC-4579-A9C1-144FEE8CACC5}"/>
              </a:ext>
            </a:extLst>
          </p:cNvPr>
          <p:cNvSpPr>
            <a:spLocks/>
          </p:cNvSpPr>
          <p:nvPr/>
        </p:nvSpPr>
        <p:spPr bwMode="auto">
          <a:xfrm flipV="1">
            <a:off x="0" y="4910138"/>
            <a:ext cx="1811867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2438402"/>
            <a:ext cx="8789313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8" y="5181600"/>
            <a:ext cx="8789313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E5B829FB-2597-41F2-B307-AE82C6266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  <a:ea typeface="新細明體" panose="02020500000000000000" pitchFamily="18" charset="-120"/>
            </a:endParaRPr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103FE380-D5E3-45AB-8FA6-BB328955A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  <a:ea typeface="新細明體" panose="02020500000000000000" pitchFamily="18" charset="-120"/>
            </a:endParaRP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0ACEE083-AB05-4BC2-A683-0CBA6191D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1567" y="4983164"/>
            <a:ext cx="781051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A7F9F8-B9FB-49E3-91D6-918328252984}" type="slidenum">
              <a:rPr lang="en-US" altLang="zh-TW" smtClean="0">
                <a:ea typeface="新細明體" panose="02020500000000000000" pitchFamily="18" charset="-120"/>
              </a:rPr>
              <a:pPr>
                <a:defRPr/>
              </a:pPr>
              <a:t>‹#›</a:t>
            </a:fld>
            <a:endParaRPr lang="en-US" altLang="zh-TW"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933830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>
            <a:extLst>
              <a:ext uri="{FF2B5EF4-FFF2-40B4-BE49-F238E27FC236}">
                <a16:creationId xmlns:a16="http://schemas.microsoft.com/office/drawing/2014/main" id="{165F0C39-47F7-4A05-9293-729A02156F4C}"/>
              </a:ext>
            </a:extLst>
          </p:cNvPr>
          <p:cNvSpPr>
            <a:spLocks/>
          </p:cNvSpPr>
          <p:nvPr/>
        </p:nvSpPr>
        <p:spPr bwMode="auto">
          <a:xfrm flipV="1">
            <a:off x="0" y="4910138"/>
            <a:ext cx="1811867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TextBox 10">
            <a:extLst>
              <a:ext uri="{FF2B5EF4-FFF2-40B4-BE49-F238E27FC236}">
                <a16:creationId xmlns:a16="http://schemas.microsoft.com/office/drawing/2014/main" id="{4EA485BA-3EBE-42EB-B475-E639E3D213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0884" y="647700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8000" b="0" i="0" u="none" strike="noStrike" kern="1200" cap="none" spc="0" normalizeH="0" baseline="0" noProof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“</a:t>
            </a:r>
          </a:p>
        </p:txBody>
      </p:sp>
      <p:sp>
        <p:nvSpPr>
          <p:cNvPr id="7" name="TextBox 11">
            <a:extLst>
              <a:ext uri="{FF2B5EF4-FFF2-40B4-BE49-F238E27FC236}">
                <a16:creationId xmlns:a16="http://schemas.microsoft.com/office/drawing/2014/main" id="{A76C5B8A-0438-4622-B5E4-E2B4F70136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92367" y="290512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8000" b="0" i="0" u="none" strike="noStrike" kern="1200" cap="none" spc="0" normalizeH="0" baseline="0" noProof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”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917498" y="609600"/>
            <a:ext cx="814611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887" y="4343400"/>
            <a:ext cx="8917723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7" y="5181600"/>
            <a:ext cx="8917723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C60DFAF5-8D4C-4F55-9010-C91956FB144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  <a:ea typeface="新細明體" panose="02020500000000000000" pitchFamily="18" charset="-120"/>
            </a:endParaRPr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66FCFD93-D488-4AF2-B2EB-1F6A6D16437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  <a:ea typeface="新細明體" panose="02020500000000000000" pitchFamily="18" charset="-120"/>
            </a:endParaRP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0C94CF10-1BAC-4240-80EA-707F99FE0FF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81567" y="4983164"/>
            <a:ext cx="781051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31B0F-547D-44C0-828E-C7CE6BBA76CC}" type="slidenum">
              <a:rPr lang="en-US" altLang="zh-TW" smtClean="0">
                <a:ea typeface="新細明體" panose="02020500000000000000" pitchFamily="18" charset="-120"/>
              </a:rPr>
              <a:pPr>
                <a:defRPr/>
              </a:pPr>
              <a:t>‹#›</a:t>
            </a:fld>
            <a:endParaRPr lang="en-US" altLang="zh-TW"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813018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>
            <a:extLst>
              <a:ext uri="{FF2B5EF4-FFF2-40B4-BE49-F238E27FC236}">
                <a16:creationId xmlns:a16="http://schemas.microsoft.com/office/drawing/2014/main" id="{46759C5A-DA14-43B3-9605-3AFC3C732EB7}"/>
              </a:ext>
            </a:extLst>
          </p:cNvPr>
          <p:cNvSpPr>
            <a:spLocks/>
          </p:cNvSpPr>
          <p:nvPr/>
        </p:nvSpPr>
        <p:spPr bwMode="auto">
          <a:xfrm flipV="1">
            <a:off x="0" y="4910138"/>
            <a:ext cx="1811867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627407"/>
            <a:ext cx="8789312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888" y="4343400"/>
            <a:ext cx="8789313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8" y="5181600"/>
            <a:ext cx="8789313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3024A551-D140-44FA-99BE-077EAD2989A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  <a:ea typeface="新細明體" panose="02020500000000000000" pitchFamily="18" charset="-120"/>
            </a:endParaRPr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3738D50F-79FC-4DC6-926E-700C81F5DF8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  <a:ea typeface="新細明體" panose="02020500000000000000" pitchFamily="18" charset="-120"/>
            </a:endParaRP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8BCC5334-6C08-4FE4-BD15-4A7B772AACD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81567" y="4983164"/>
            <a:ext cx="781051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9DC534-CAE6-4B40-B438-F2FE8AEF66ED}" type="slidenum">
              <a:rPr lang="en-US" altLang="zh-TW" smtClean="0">
                <a:ea typeface="新細明體" panose="02020500000000000000" pitchFamily="18" charset="-120"/>
              </a:rPr>
              <a:pPr>
                <a:defRPr/>
              </a:pPr>
              <a:t>‹#›</a:t>
            </a:fld>
            <a:endParaRPr lang="en-US" altLang="zh-TW"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289406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>
            <a:extLst>
              <a:ext uri="{FF2B5EF4-FFF2-40B4-BE49-F238E27FC236}">
                <a16:creationId xmlns:a16="http://schemas.microsoft.com/office/drawing/2014/main" id="{03AAA2D8-94C1-44F5-9533-7EB21CC6A97F}"/>
              </a:ext>
            </a:extLst>
          </p:cNvPr>
          <p:cNvSpPr>
            <a:spLocks/>
          </p:cNvSpPr>
          <p:nvPr/>
        </p:nvSpPr>
        <p:spPr bwMode="auto">
          <a:xfrm flipV="1">
            <a:off x="0" y="711200"/>
            <a:ext cx="1811867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7FBE372-C451-4434-9A10-5558AADE6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  <a:ea typeface="新細明體" panose="02020500000000000000" pitchFamily="18" charset="-120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A520B9E-932D-4933-9DA8-B18FC4AC4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  <a:ea typeface="新細明體" panose="02020500000000000000" pitchFamily="18" charset="-120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A084BB1-25E3-4DFD-8579-B08F7D752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83BE6-A5C3-4580-B519-C33A3D6BE204}" type="slidenum">
              <a:rPr lang="en-US" altLang="zh-TW" smtClean="0">
                <a:ea typeface="新細明體" panose="02020500000000000000" pitchFamily="18" charset="-120"/>
              </a:rPr>
              <a:pPr>
                <a:defRPr/>
              </a:pPr>
              <a:t>‹#›</a:t>
            </a:fld>
            <a:endParaRPr lang="en-US" altLang="zh-TW"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268708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>
            <a:extLst>
              <a:ext uri="{FF2B5EF4-FFF2-40B4-BE49-F238E27FC236}">
                <a16:creationId xmlns:a16="http://schemas.microsoft.com/office/drawing/2014/main" id="{12D42FA8-B753-499C-A4F7-482F56E85DBA}"/>
              </a:ext>
            </a:extLst>
          </p:cNvPr>
          <p:cNvSpPr>
            <a:spLocks/>
          </p:cNvSpPr>
          <p:nvPr/>
        </p:nvSpPr>
        <p:spPr bwMode="auto">
          <a:xfrm flipV="1">
            <a:off x="0" y="711200"/>
            <a:ext cx="1811867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71380" y="627407"/>
            <a:ext cx="2208176" cy="5283817"/>
          </a:xfrm>
        </p:spPr>
        <p:txBody>
          <a:bodyPr vert="eaVert" anchor="ctr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888" y="627407"/>
            <a:ext cx="6288464" cy="5283817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BA19066-E8BC-496C-90C4-F26BB686C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  <a:ea typeface="新細明體" panose="02020500000000000000" pitchFamily="18" charset="-120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C54F30A-B657-41F0-91F4-5F0CE4397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  <a:ea typeface="新細明體" panose="02020500000000000000" pitchFamily="18" charset="-120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BB003AA-09C2-4BEB-9B73-3FE46B2F5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C377E-E5CA-4B8D-9C56-4E22B4A34E63}" type="slidenum">
              <a:rPr lang="en-US" altLang="zh-TW" smtClean="0">
                <a:ea typeface="新細明體" panose="02020500000000000000" pitchFamily="18" charset="-120"/>
              </a:rPr>
              <a:pPr>
                <a:defRPr/>
              </a:pPr>
              <a:t>‹#›</a:t>
            </a:fld>
            <a:endParaRPr lang="en-US" altLang="zh-TW"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364842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>
            <a:extLst>
              <a:ext uri="{FF2B5EF4-FFF2-40B4-BE49-F238E27FC236}">
                <a16:creationId xmlns:a16="http://schemas.microsoft.com/office/drawing/2014/main" id="{1A868149-B2BB-4989-9885-C53D53FF5CB4}"/>
              </a:ext>
            </a:extLst>
          </p:cNvPr>
          <p:cNvSpPr>
            <a:spLocks/>
          </p:cNvSpPr>
          <p:nvPr/>
        </p:nvSpPr>
        <p:spPr bwMode="auto">
          <a:xfrm>
            <a:off x="-42333" y="4321175"/>
            <a:ext cx="1860551" cy="781050"/>
          </a:xfrm>
          <a:custGeom>
            <a:avLst/>
            <a:gdLst>
              <a:gd name="T0" fmla="*/ 2147483646 w 8042"/>
              <a:gd name="T1" fmla="*/ 2147483646 h 10000"/>
              <a:gd name="T2" fmla="*/ 2147483646 w 8042"/>
              <a:gd name="T3" fmla="*/ 2147483646 h 10000"/>
              <a:gd name="T4" fmla="*/ 2147483646 w 8042"/>
              <a:gd name="T5" fmla="*/ 2147483646 h 10000"/>
              <a:gd name="T6" fmla="*/ 2147483646 w 8042"/>
              <a:gd name="T7" fmla="*/ 2147483646 h 10000"/>
              <a:gd name="T8" fmla="*/ 2147483646 w 8042"/>
              <a:gd name="T9" fmla="*/ 2147483646 h 10000"/>
              <a:gd name="T10" fmla="*/ 2147483646 w 8042"/>
              <a:gd name="T11" fmla="*/ 2147483646 h 10000"/>
              <a:gd name="T12" fmla="*/ 2147483646 w 8042"/>
              <a:gd name="T13" fmla="*/ 2147483646 h 10000"/>
              <a:gd name="T14" fmla="*/ 2147483646 w 8042"/>
              <a:gd name="T15" fmla="*/ 2147483646 h 10000"/>
              <a:gd name="T16" fmla="*/ 2147483646 w 8042"/>
              <a:gd name="T17" fmla="*/ 0 h 10000"/>
              <a:gd name="T18" fmla="*/ 0 w 8042"/>
              <a:gd name="T19" fmla="*/ 2147483646 h 10000"/>
              <a:gd name="T20" fmla="*/ 2147483646 w 8042"/>
              <a:gd name="T21" fmla="*/ 2147483646 h 100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889" y="2514601"/>
            <a:ext cx="880060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889" y="4777381"/>
            <a:ext cx="8800601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04B8904-4DE9-41BD-96E7-2A0B9ABA8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  <a:ea typeface="新細明體" panose="02020500000000000000" pitchFamily="18" charset="-120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C5C6DCD-8B94-450D-83DC-EEC00477F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  <a:ea typeface="新細明體" panose="02020500000000000000" pitchFamily="18" charset="-120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2EA3B04-CAEE-49FB-A351-43D5A2AD9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5151" y="4529139"/>
            <a:ext cx="77893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D2753-50DE-47B6-A307-0E80424EABC8}" type="slidenum">
              <a:rPr lang="en-US" altLang="zh-TW" smtClean="0">
                <a:ea typeface="新細明體" panose="02020500000000000000" pitchFamily="18" charset="-120"/>
              </a:rPr>
              <a:pPr>
                <a:defRPr/>
              </a:pPr>
              <a:t>‹#›</a:t>
            </a:fld>
            <a:endParaRPr lang="en-US" altLang="zh-TW"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53271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C18B0CD-8A94-4A5E-A74C-4EB2734B9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C715057-86D2-47BA-A524-4225F59B63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84D88B64-5578-4E8C-A19B-73C3CD6294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59CC4C10-6809-465C-BD11-44E3C1F6F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D7A43-CC83-4D2D-8CA9-D7FFC33E5E75}" type="datetimeFigureOut">
              <a:rPr lang="zh-TW" altLang="en-US" smtClean="0"/>
              <a:t>2022/2/24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B5DD5A25-27AF-4367-9DB7-5526492E6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A6FC668D-409B-4F5C-92CC-1D203E824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ED245-D920-4D24-BE17-1A3657556E3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307261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>
            <a:extLst>
              <a:ext uri="{FF2B5EF4-FFF2-40B4-BE49-F238E27FC236}">
                <a16:creationId xmlns:a16="http://schemas.microsoft.com/office/drawing/2014/main" id="{CB45FAF1-7680-4417-BF91-2B1602DCCF61}"/>
              </a:ext>
            </a:extLst>
          </p:cNvPr>
          <p:cNvSpPr>
            <a:spLocks/>
          </p:cNvSpPr>
          <p:nvPr/>
        </p:nvSpPr>
        <p:spPr bwMode="auto">
          <a:xfrm flipV="1">
            <a:off x="0" y="711200"/>
            <a:ext cx="1811867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3602" y="624110"/>
            <a:ext cx="8785599" cy="128089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888" y="2133600"/>
            <a:ext cx="8789313" cy="3777622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2B756D1-BF0B-40B3-9120-682B31566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  <a:ea typeface="新細明體" panose="02020500000000000000" pitchFamily="18" charset="-120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B16947B-BBC4-46E7-9C7C-1445BF8E2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  <a:ea typeface="新細明體" panose="02020500000000000000" pitchFamily="18" charset="-120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4D110DB-737C-49DF-8A79-20BA02DCB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BC110-67B3-4488-AE2E-EAAFACB0A186}" type="slidenum">
              <a:rPr lang="en-US" altLang="zh-TW" smtClean="0">
                <a:ea typeface="新細明體" panose="02020500000000000000" pitchFamily="18" charset="-120"/>
              </a:rPr>
              <a:pPr>
                <a:defRPr/>
              </a:pPr>
              <a:t>‹#›</a:t>
            </a:fld>
            <a:endParaRPr lang="en-US" altLang="zh-TW"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356783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>
            <a:extLst>
              <a:ext uri="{FF2B5EF4-FFF2-40B4-BE49-F238E27FC236}">
                <a16:creationId xmlns:a16="http://schemas.microsoft.com/office/drawing/2014/main" id="{5BC30614-699E-48D7-A5A5-1CFEB9A20A7C}"/>
              </a:ext>
            </a:extLst>
          </p:cNvPr>
          <p:cNvSpPr>
            <a:spLocks/>
          </p:cNvSpPr>
          <p:nvPr/>
        </p:nvSpPr>
        <p:spPr bwMode="auto">
          <a:xfrm flipV="1">
            <a:off x="0" y="3167063"/>
            <a:ext cx="1811867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2074562"/>
            <a:ext cx="8789313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88" y="3581400"/>
            <a:ext cx="8789313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D36048D-CD02-4C98-9593-5C9ECB95B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  <a:ea typeface="新細明體" panose="02020500000000000000" pitchFamily="18" charset="-120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153CD76-26FF-4C1C-B2EE-C70EADC2A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  <a:ea typeface="新細明體" panose="02020500000000000000" pitchFamily="18" charset="-120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4A7AB05-30FE-426F-BF83-3DFB33E1F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1567" y="3244851"/>
            <a:ext cx="781051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7DE6F6-15AA-44E3-A5A0-FEF254C5BC84}" type="slidenum">
              <a:rPr lang="en-US" altLang="zh-TW" smtClean="0">
                <a:ea typeface="新細明體" panose="02020500000000000000" pitchFamily="18" charset="-120"/>
              </a:rPr>
              <a:pPr>
                <a:defRPr/>
              </a:pPr>
              <a:t>‹#›</a:t>
            </a:fld>
            <a:endParaRPr lang="en-US" altLang="zh-TW"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834394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>
            <a:extLst>
              <a:ext uri="{FF2B5EF4-FFF2-40B4-BE49-F238E27FC236}">
                <a16:creationId xmlns:a16="http://schemas.microsoft.com/office/drawing/2014/main" id="{4DA00984-5760-4FF9-B0B2-200296356B4D}"/>
              </a:ext>
            </a:extLst>
          </p:cNvPr>
          <p:cNvSpPr>
            <a:spLocks/>
          </p:cNvSpPr>
          <p:nvPr/>
        </p:nvSpPr>
        <p:spPr bwMode="auto">
          <a:xfrm flipV="1">
            <a:off x="0" y="711200"/>
            <a:ext cx="1811867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889" y="2136707"/>
            <a:ext cx="4263375" cy="376739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16410" y="2136707"/>
            <a:ext cx="4262791" cy="376739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EBDA3C8F-3EFB-48D7-B37D-175935194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  <a:ea typeface="新細明體" panose="02020500000000000000" pitchFamily="18" charset="-120"/>
            </a:endParaRPr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598E6655-62D4-4ABB-8BA9-7F9F5D48F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  <a:ea typeface="新細明體" panose="02020500000000000000" pitchFamily="18" charset="-120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3A60B5F-3BBE-4291-9759-B0FED243E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A4A64-5497-468B-8B2A-10FC6F1963CC}" type="slidenum">
              <a:rPr lang="en-US" altLang="zh-TW" smtClean="0">
                <a:ea typeface="新細明體" panose="02020500000000000000" pitchFamily="18" charset="-120"/>
              </a:rPr>
              <a:pPr>
                <a:defRPr/>
              </a:pPr>
              <a:t>‹#›</a:t>
            </a:fld>
            <a:endParaRPr lang="en-US" altLang="zh-TW"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701042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>
            <a:extLst>
              <a:ext uri="{FF2B5EF4-FFF2-40B4-BE49-F238E27FC236}">
                <a16:creationId xmlns:a16="http://schemas.microsoft.com/office/drawing/2014/main" id="{A9159A33-DD8B-4A2A-BD1B-A962B3D2DDB1}"/>
              </a:ext>
            </a:extLst>
          </p:cNvPr>
          <p:cNvSpPr>
            <a:spLocks/>
          </p:cNvSpPr>
          <p:nvPr/>
        </p:nvSpPr>
        <p:spPr bwMode="auto">
          <a:xfrm flipV="1">
            <a:off x="0" y="711200"/>
            <a:ext cx="1811867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0469" y="2226626"/>
            <a:ext cx="38327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887" y="2802889"/>
            <a:ext cx="4263376" cy="3105703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1540" y="2223398"/>
            <a:ext cx="383098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11620" y="2799661"/>
            <a:ext cx="4260907" cy="3105703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8" name="Date Placeholder 6">
            <a:extLst>
              <a:ext uri="{FF2B5EF4-FFF2-40B4-BE49-F238E27FC236}">
                <a16:creationId xmlns:a16="http://schemas.microsoft.com/office/drawing/2014/main" id="{7FD11215-3399-46BE-B16B-4C4B8D041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  <a:ea typeface="新細明體" panose="02020500000000000000" pitchFamily="18" charset="-120"/>
            </a:endParaRPr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id="{A6E8F106-ADB3-46D4-B630-680433A8B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  <a:ea typeface="新細明體" panose="02020500000000000000" pitchFamily="18" charset="-120"/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F943E0B4-7552-4FAB-9196-6F34664A1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3CFF0-2331-4480-9B8C-0F43BA9DCE4D}" type="slidenum">
              <a:rPr lang="en-US" altLang="zh-TW" smtClean="0">
                <a:ea typeface="新細明體" panose="02020500000000000000" pitchFamily="18" charset="-120"/>
              </a:rPr>
              <a:pPr>
                <a:defRPr/>
              </a:pPr>
              <a:t>‹#›</a:t>
            </a:fld>
            <a:endParaRPr lang="en-US" altLang="zh-TW"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827957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>
            <a:extLst>
              <a:ext uri="{FF2B5EF4-FFF2-40B4-BE49-F238E27FC236}">
                <a16:creationId xmlns:a16="http://schemas.microsoft.com/office/drawing/2014/main" id="{EF3B1B6B-755C-401C-B65A-8EE265061C16}"/>
              </a:ext>
            </a:extLst>
          </p:cNvPr>
          <p:cNvSpPr>
            <a:spLocks/>
          </p:cNvSpPr>
          <p:nvPr/>
        </p:nvSpPr>
        <p:spPr bwMode="auto">
          <a:xfrm flipV="1">
            <a:off x="0" y="711200"/>
            <a:ext cx="1811867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3600" y="624110"/>
            <a:ext cx="8785600" cy="128089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75932A10-B668-442C-8EB1-580547972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  <a:ea typeface="新細明體" panose="02020500000000000000" pitchFamily="18" charset="-120"/>
            </a:endParaRP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49E9B094-6098-4559-9E8D-DEE073725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  <a:ea typeface="新細明體" panose="02020500000000000000" pitchFamily="18" charset="-120"/>
            </a:endParaRP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34225A03-CA9A-42F1-872D-1B2023519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E0568-804E-42BE-9538-537157CC3015}" type="slidenum">
              <a:rPr lang="en-US" altLang="zh-TW" smtClean="0">
                <a:ea typeface="新細明體" panose="02020500000000000000" pitchFamily="18" charset="-120"/>
              </a:rPr>
              <a:pPr>
                <a:defRPr/>
              </a:pPr>
              <a:t>‹#›</a:t>
            </a:fld>
            <a:endParaRPr lang="en-US" altLang="zh-TW"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8895625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>
            <a:extLst>
              <a:ext uri="{FF2B5EF4-FFF2-40B4-BE49-F238E27FC236}">
                <a16:creationId xmlns:a16="http://schemas.microsoft.com/office/drawing/2014/main" id="{88DFCE7D-FE52-4641-9C85-919E15A02EE5}"/>
              </a:ext>
            </a:extLst>
          </p:cNvPr>
          <p:cNvSpPr>
            <a:spLocks/>
          </p:cNvSpPr>
          <p:nvPr/>
        </p:nvSpPr>
        <p:spPr bwMode="auto">
          <a:xfrm flipV="1">
            <a:off x="0" y="711200"/>
            <a:ext cx="1811867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6328E34E-DEF1-482B-906B-0D8034175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  <a:ea typeface="新細明體" panose="02020500000000000000" pitchFamily="18" charset="-120"/>
            </a:endParaRP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91115619-21A5-4797-B87A-CE79A0DF4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  <a:ea typeface="新細明體" panose="02020500000000000000" pitchFamily="18" charset="-120"/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456AA0F2-63F4-45BF-8EAE-F260F75A1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2E26E-A942-40AD-B354-C59F2F4A25B3}" type="slidenum">
              <a:rPr lang="en-US" altLang="zh-TW" smtClean="0">
                <a:ea typeface="新細明體" panose="02020500000000000000" pitchFamily="18" charset="-120"/>
              </a:rPr>
              <a:pPr>
                <a:defRPr/>
              </a:pPr>
              <a:t>‹#›</a:t>
            </a:fld>
            <a:endParaRPr lang="en-US" altLang="zh-TW"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9826297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>
            <a:extLst>
              <a:ext uri="{FF2B5EF4-FFF2-40B4-BE49-F238E27FC236}">
                <a16:creationId xmlns:a16="http://schemas.microsoft.com/office/drawing/2014/main" id="{6CAA93A2-615B-4020-B4B1-223474DA7080}"/>
              </a:ext>
            </a:extLst>
          </p:cNvPr>
          <p:cNvSpPr>
            <a:spLocks/>
          </p:cNvSpPr>
          <p:nvPr/>
        </p:nvSpPr>
        <p:spPr bwMode="auto">
          <a:xfrm flipV="1">
            <a:off x="0" y="711200"/>
            <a:ext cx="1811867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7" y="446088"/>
            <a:ext cx="3506112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4659" y="446090"/>
            <a:ext cx="5054541" cy="5414963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7" y="1598613"/>
            <a:ext cx="3506112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EEFF8A57-AF6F-4132-B9B6-4A96B9D68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  <a:ea typeface="新細明體" panose="02020500000000000000" pitchFamily="18" charset="-120"/>
            </a:endParaRPr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8BE3EA7A-22CC-4EE2-AB43-1D41AB3FF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  <a:ea typeface="新細明體" panose="02020500000000000000" pitchFamily="18" charset="-120"/>
            </a:endParaRP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344E0841-F5B6-4C39-96AA-B192FEBD3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79B8D-18BE-44C0-9347-4DF7E1D876BB}" type="slidenum">
              <a:rPr lang="en-US" altLang="zh-TW" smtClean="0">
                <a:ea typeface="新細明體" panose="02020500000000000000" pitchFamily="18" charset="-120"/>
              </a:rPr>
              <a:pPr>
                <a:defRPr/>
              </a:pPr>
              <a:t>‹#›</a:t>
            </a:fld>
            <a:endParaRPr lang="en-US" altLang="zh-TW"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4560816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>
            <a:extLst>
              <a:ext uri="{FF2B5EF4-FFF2-40B4-BE49-F238E27FC236}">
                <a16:creationId xmlns:a16="http://schemas.microsoft.com/office/drawing/2014/main" id="{026B8AFE-C70C-407E-8B3C-E085B6F31BBC}"/>
              </a:ext>
            </a:extLst>
          </p:cNvPr>
          <p:cNvSpPr>
            <a:spLocks/>
          </p:cNvSpPr>
          <p:nvPr/>
        </p:nvSpPr>
        <p:spPr bwMode="auto">
          <a:xfrm flipV="1">
            <a:off x="0" y="4910138"/>
            <a:ext cx="1811867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4800600"/>
            <a:ext cx="8789313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888" y="634965"/>
            <a:ext cx="8789313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noProof="0"/>
              <a:t>按一下圖示以新增圖片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8" y="5367338"/>
            <a:ext cx="8789313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DFAF57B3-A16D-4732-BB9D-CA9BD4731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  <a:ea typeface="新細明體" panose="02020500000000000000" pitchFamily="18" charset="-120"/>
            </a:endParaRPr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41C1D7D8-8A66-4F7D-B533-75E8DD6CB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  <a:ea typeface="新細明體" panose="02020500000000000000" pitchFamily="18" charset="-120"/>
            </a:endParaRP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A6FAF9D4-EE7C-4FB1-BABE-C19BE1EE1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1567" y="4983164"/>
            <a:ext cx="781051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2FB9B0-94F0-45E5-88E6-AF3C2DC814C6}" type="slidenum">
              <a:rPr lang="en-US" altLang="zh-TW" smtClean="0">
                <a:ea typeface="新細明體" panose="02020500000000000000" pitchFamily="18" charset="-120"/>
              </a:rPr>
              <a:pPr>
                <a:defRPr/>
              </a:pPr>
              <a:t>‹#›</a:t>
            </a:fld>
            <a:endParaRPr lang="en-US" altLang="zh-TW"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5443107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>
            <a:extLst>
              <a:ext uri="{FF2B5EF4-FFF2-40B4-BE49-F238E27FC236}">
                <a16:creationId xmlns:a16="http://schemas.microsoft.com/office/drawing/2014/main" id="{50986237-6A57-4FE5-84D1-69B83D5A439B}"/>
              </a:ext>
            </a:extLst>
          </p:cNvPr>
          <p:cNvSpPr>
            <a:spLocks/>
          </p:cNvSpPr>
          <p:nvPr/>
        </p:nvSpPr>
        <p:spPr bwMode="auto">
          <a:xfrm flipV="1">
            <a:off x="0" y="3167063"/>
            <a:ext cx="1811867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609600"/>
            <a:ext cx="8789313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88" y="4354046"/>
            <a:ext cx="8789313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B4EFAB8-C6F7-4E3D-98B2-8183EE77C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  <a:ea typeface="新細明體" panose="02020500000000000000" pitchFamily="18" charset="-120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8CBD025-7636-4CC5-A8A6-2FA3D34CC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  <a:ea typeface="新細明體" panose="02020500000000000000" pitchFamily="18" charset="-120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DB7C4FC-05B8-421E-A24F-6873DA997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1567" y="3244851"/>
            <a:ext cx="781051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2C20B5-0455-4E6B-9CCF-5B63760249A9}" type="slidenum">
              <a:rPr lang="en-US" altLang="zh-TW" smtClean="0">
                <a:ea typeface="新細明體" panose="02020500000000000000" pitchFamily="18" charset="-120"/>
              </a:rPr>
              <a:pPr>
                <a:defRPr/>
              </a:pPr>
              <a:t>‹#›</a:t>
            </a:fld>
            <a:endParaRPr lang="en-US" altLang="zh-TW"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5585713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>
            <a:extLst>
              <a:ext uri="{FF2B5EF4-FFF2-40B4-BE49-F238E27FC236}">
                <a16:creationId xmlns:a16="http://schemas.microsoft.com/office/drawing/2014/main" id="{23D06E6C-E372-4DDF-9744-36A9002E1F86}"/>
              </a:ext>
            </a:extLst>
          </p:cNvPr>
          <p:cNvSpPr>
            <a:spLocks/>
          </p:cNvSpPr>
          <p:nvPr/>
        </p:nvSpPr>
        <p:spPr bwMode="auto">
          <a:xfrm flipV="1">
            <a:off x="0" y="3167063"/>
            <a:ext cx="1811867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TextBox 13">
            <a:extLst>
              <a:ext uri="{FF2B5EF4-FFF2-40B4-BE49-F238E27FC236}">
                <a16:creationId xmlns:a16="http://schemas.microsoft.com/office/drawing/2014/main" id="{2B0E0202-1818-4323-86E9-A55CD27B2E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0884" y="647700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8000" b="0" i="0" u="none" strike="noStrike" kern="1200" cap="none" spc="0" normalizeH="0" baseline="0" noProof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“</a:t>
            </a:r>
          </a:p>
        </p:txBody>
      </p:sp>
      <p:sp>
        <p:nvSpPr>
          <p:cNvPr id="7" name="TextBox 14">
            <a:extLst>
              <a:ext uri="{FF2B5EF4-FFF2-40B4-BE49-F238E27FC236}">
                <a16:creationId xmlns:a16="http://schemas.microsoft.com/office/drawing/2014/main" id="{05453289-F385-436F-8D33-B8C23D91B1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92367" y="290512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8000" b="0" i="0" u="none" strike="noStrike" kern="1200" cap="none" spc="0" normalizeH="0" baseline="0" noProof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7498" y="609600"/>
            <a:ext cx="814611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21296" y="3505200"/>
            <a:ext cx="7538517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88" y="4354046"/>
            <a:ext cx="8789313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6DC9C1E-9212-4660-9FB7-299FF19E513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  <a:ea typeface="新細明體" panose="02020500000000000000" pitchFamily="18" charset="-120"/>
            </a:endParaRP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3CE1AF21-0754-43CF-9AA4-0C4E12E1EBF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  <a:ea typeface="新細明體" panose="02020500000000000000" pitchFamily="18" charset="-120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11CA924-881F-4F34-929E-4D1F0AC8FB4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81567" y="3244851"/>
            <a:ext cx="781051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05FE42-E901-4982-84BC-6E21A124D5DD}" type="slidenum">
              <a:rPr lang="en-US" altLang="zh-TW" smtClean="0">
                <a:ea typeface="新細明體" panose="02020500000000000000" pitchFamily="18" charset="-120"/>
              </a:rPr>
              <a:pPr>
                <a:defRPr/>
              </a:pPr>
              <a:t>‹#›</a:t>
            </a:fld>
            <a:endParaRPr lang="en-US" altLang="zh-TW"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14500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7B87D60-AB79-4FC9-9DEC-014E59496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91E0EFC-9226-40B9-B6BF-74A705BED6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ABB3257C-B115-4318-AA8F-44FFAED172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639858C4-B64D-4C02-8414-4A995EC4D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6AB1C798-91D2-458D-81DD-4D77F0ECFE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C93A0D4F-0C2C-4BA1-8D1D-685D50EDF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D7A43-CC83-4D2D-8CA9-D7FFC33E5E75}" type="datetimeFigureOut">
              <a:rPr lang="zh-TW" altLang="en-US" smtClean="0"/>
              <a:t>2022/2/24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C7CD6673-A19D-434D-81ED-1D4535F10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95B0A9AE-0034-4138-A751-3FDEF16EE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ED245-D920-4D24-BE17-1A3657556E3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322049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>
            <a:extLst>
              <a:ext uri="{FF2B5EF4-FFF2-40B4-BE49-F238E27FC236}">
                <a16:creationId xmlns:a16="http://schemas.microsoft.com/office/drawing/2014/main" id="{E66FDBC8-10BA-4F47-A051-58DFD32EAC7A}"/>
              </a:ext>
            </a:extLst>
          </p:cNvPr>
          <p:cNvSpPr>
            <a:spLocks/>
          </p:cNvSpPr>
          <p:nvPr/>
        </p:nvSpPr>
        <p:spPr bwMode="auto">
          <a:xfrm flipV="1">
            <a:off x="0" y="4910138"/>
            <a:ext cx="1811867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2438402"/>
            <a:ext cx="8789313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8" y="5181600"/>
            <a:ext cx="8789313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4272F8E2-3D9C-4D10-8793-977582F57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  <a:ea typeface="新細明體" panose="02020500000000000000" pitchFamily="18" charset="-120"/>
            </a:endParaRPr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84563197-2874-48EE-90A3-C04871288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  <a:ea typeface="新細明體" panose="02020500000000000000" pitchFamily="18" charset="-120"/>
            </a:endParaRP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EF829AB6-66EB-4AF8-A976-DBE572C74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1567" y="4983164"/>
            <a:ext cx="781051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6656A3-D283-4BA2-A357-DCE2F5F7A04E}" type="slidenum">
              <a:rPr lang="en-US" altLang="zh-TW" smtClean="0">
                <a:ea typeface="新細明體" panose="02020500000000000000" pitchFamily="18" charset="-120"/>
              </a:rPr>
              <a:pPr>
                <a:defRPr/>
              </a:pPr>
              <a:t>‹#›</a:t>
            </a:fld>
            <a:endParaRPr lang="en-US" altLang="zh-TW"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6354381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>
            <a:extLst>
              <a:ext uri="{FF2B5EF4-FFF2-40B4-BE49-F238E27FC236}">
                <a16:creationId xmlns:a16="http://schemas.microsoft.com/office/drawing/2014/main" id="{AE860917-A934-458B-9731-C93438CBE9EA}"/>
              </a:ext>
            </a:extLst>
          </p:cNvPr>
          <p:cNvSpPr>
            <a:spLocks/>
          </p:cNvSpPr>
          <p:nvPr/>
        </p:nvSpPr>
        <p:spPr bwMode="auto">
          <a:xfrm flipV="1">
            <a:off x="0" y="4910138"/>
            <a:ext cx="1811867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TextBox 10">
            <a:extLst>
              <a:ext uri="{FF2B5EF4-FFF2-40B4-BE49-F238E27FC236}">
                <a16:creationId xmlns:a16="http://schemas.microsoft.com/office/drawing/2014/main" id="{AE37CC8E-E322-4156-812D-43369D9CEA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0884" y="647700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8000" b="0" i="0" u="none" strike="noStrike" kern="1200" cap="none" spc="0" normalizeH="0" baseline="0" noProof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“</a:t>
            </a:r>
          </a:p>
        </p:txBody>
      </p:sp>
      <p:sp>
        <p:nvSpPr>
          <p:cNvPr id="7" name="TextBox 11">
            <a:extLst>
              <a:ext uri="{FF2B5EF4-FFF2-40B4-BE49-F238E27FC236}">
                <a16:creationId xmlns:a16="http://schemas.microsoft.com/office/drawing/2014/main" id="{F7F4181D-1200-4F38-B793-DBC01309EA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92367" y="290512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8000" b="0" i="0" u="none" strike="noStrike" kern="1200" cap="none" spc="0" normalizeH="0" baseline="0" noProof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”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917498" y="609600"/>
            <a:ext cx="814611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887" y="4343400"/>
            <a:ext cx="8917723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7" y="5181600"/>
            <a:ext cx="8917723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40033EFE-7E67-409B-B916-FAAAF7C106C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  <a:ea typeface="新細明體" panose="02020500000000000000" pitchFamily="18" charset="-120"/>
            </a:endParaRPr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F96BC244-47F8-4A2A-8731-A0F5E50DFA4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  <a:ea typeface="新細明體" panose="02020500000000000000" pitchFamily="18" charset="-120"/>
            </a:endParaRP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673A346E-7E75-4413-8F8D-0F307FD0DC3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81567" y="4983164"/>
            <a:ext cx="781051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F36BA3-36D8-4386-8B5C-D91EB3797E11}" type="slidenum">
              <a:rPr lang="en-US" altLang="zh-TW" smtClean="0">
                <a:ea typeface="新細明體" panose="02020500000000000000" pitchFamily="18" charset="-120"/>
              </a:rPr>
              <a:pPr>
                <a:defRPr/>
              </a:pPr>
              <a:t>‹#›</a:t>
            </a:fld>
            <a:endParaRPr lang="en-US" altLang="zh-TW"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1101554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>
            <a:extLst>
              <a:ext uri="{FF2B5EF4-FFF2-40B4-BE49-F238E27FC236}">
                <a16:creationId xmlns:a16="http://schemas.microsoft.com/office/drawing/2014/main" id="{D1A4517E-A4AD-4AFD-82EE-A8DC4DC2A365}"/>
              </a:ext>
            </a:extLst>
          </p:cNvPr>
          <p:cNvSpPr>
            <a:spLocks/>
          </p:cNvSpPr>
          <p:nvPr/>
        </p:nvSpPr>
        <p:spPr bwMode="auto">
          <a:xfrm flipV="1">
            <a:off x="0" y="4910138"/>
            <a:ext cx="1811867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627407"/>
            <a:ext cx="8789312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888" y="4343400"/>
            <a:ext cx="8789313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8" y="5181600"/>
            <a:ext cx="8789313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93511ABD-1611-4F5A-B78B-71D5B54260A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  <a:ea typeface="新細明體" panose="02020500000000000000" pitchFamily="18" charset="-120"/>
            </a:endParaRPr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016684F8-ACDB-409B-BD19-87A635D83F5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  <a:ea typeface="新細明體" panose="02020500000000000000" pitchFamily="18" charset="-120"/>
            </a:endParaRP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C3BEEBE-5CD0-47B9-9EDC-F0E1853185E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81567" y="4983164"/>
            <a:ext cx="781051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9E43A4-F2EC-4E7B-93F9-7FEFC8297DD3}" type="slidenum">
              <a:rPr lang="en-US" altLang="zh-TW" smtClean="0">
                <a:ea typeface="新細明體" panose="02020500000000000000" pitchFamily="18" charset="-120"/>
              </a:rPr>
              <a:pPr>
                <a:defRPr/>
              </a:pPr>
              <a:t>‹#›</a:t>
            </a:fld>
            <a:endParaRPr lang="en-US" altLang="zh-TW"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523738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>
            <a:extLst>
              <a:ext uri="{FF2B5EF4-FFF2-40B4-BE49-F238E27FC236}">
                <a16:creationId xmlns:a16="http://schemas.microsoft.com/office/drawing/2014/main" id="{B9A478E5-E090-4793-852F-3784F5AC5735}"/>
              </a:ext>
            </a:extLst>
          </p:cNvPr>
          <p:cNvSpPr>
            <a:spLocks/>
          </p:cNvSpPr>
          <p:nvPr/>
        </p:nvSpPr>
        <p:spPr bwMode="auto">
          <a:xfrm flipV="1">
            <a:off x="0" y="711200"/>
            <a:ext cx="1811867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A4AD6E5-BB54-48B2-B5E9-E4B17A62D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  <a:ea typeface="新細明體" panose="02020500000000000000" pitchFamily="18" charset="-120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ECF29E6-E389-465E-9C34-A324D751B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  <a:ea typeface="新細明體" panose="02020500000000000000" pitchFamily="18" charset="-120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100C29F-6482-48BE-A8FC-8800134FA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1FCA1-B635-48A8-B672-7A7D46F68A1A}" type="slidenum">
              <a:rPr lang="en-US" altLang="zh-TW" smtClean="0">
                <a:ea typeface="新細明體" panose="02020500000000000000" pitchFamily="18" charset="-120"/>
              </a:rPr>
              <a:pPr>
                <a:defRPr/>
              </a:pPr>
              <a:t>‹#›</a:t>
            </a:fld>
            <a:endParaRPr lang="en-US" altLang="zh-TW"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9841371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>
            <a:extLst>
              <a:ext uri="{FF2B5EF4-FFF2-40B4-BE49-F238E27FC236}">
                <a16:creationId xmlns:a16="http://schemas.microsoft.com/office/drawing/2014/main" id="{54AB955D-53E1-4714-987A-4D52616BEA90}"/>
              </a:ext>
            </a:extLst>
          </p:cNvPr>
          <p:cNvSpPr>
            <a:spLocks/>
          </p:cNvSpPr>
          <p:nvPr/>
        </p:nvSpPr>
        <p:spPr bwMode="auto">
          <a:xfrm flipV="1">
            <a:off x="0" y="711200"/>
            <a:ext cx="1811867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71380" y="627407"/>
            <a:ext cx="2208176" cy="5283817"/>
          </a:xfrm>
        </p:spPr>
        <p:txBody>
          <a:bodyPr vert="eaVert" anchor="ctr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888" y="627407"/>
            <a:ext cx="6288464" cy="5283817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245D7F1-73F1-47CB-9326-3D93C399D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  <a:ea typeface="新細明體" panose="02020500000000000000" pitchFamily="18" charset="-120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C3A26BC-8AC2-4576-8AFE-988B47F12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  <a:ea typeface="新細明體" panose="02020500000000000000" pitchFamily="18" charset="-120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EBF5156-180C-40F5-886B-217509FBC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85191-9591-43D7-8538-E5CE6C788D1D}" type="slidenum">
              <a:rPr lang="en-US" altLang="zh-TW" smtClean="0">
                <a:ea typeface="新細明體" panose="02020500000000000000" pitchFamily="18" charset="-120"/>
              </a:rPr>
              <a:pPr>
                <a:defRPr/>
              </a:pPr>
              <a:t>‹#›</a:t>
            </a:fld>
            <a:endParaRPr lang="en-US" altLang="zh-TW"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04774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F4DB988-06D3-4FB8-9A94-7DAE9C8D5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7E9B149E-8715-4B9B-9634-9B19D9806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D7A43-CC83-4D2D-8CA9-D7FFC33E5E75}" type="datetimeFigureOut">
              <a:rPr lang="zh-TW" altLang="en-US" smtClean="0"/>
              <a:t>2022/2/24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38C2A646-83DD-462B-ADFE-83E7F2375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D41A58B8-B8BD-4118-9D61-3C28B095C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ED245-D920-4D24-BE17-1A3657556E3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12573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2D90EE8E-70A3-4AFF-8585-D1156FFD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D7A43-CC83-4D2D-8CA9-D7FFC33E5E75}" type="datetimeFigureOut">
              <a:rPr lang="zh-TW" altLang="en-US" smtClean="0"/>
              <a:t>2022/2/24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3362D61E-CA47-4270-87BA-F849BF4E0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2054215-561F-46B6-8B55-9954527AA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ED245-D920-4D24-BE17-1A3657556E3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9274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ED97D86-4212-499E-9D89-FDC754724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0CBD04F-04C0-4AA9-9788-2ED0518A72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73B3674E-A66C-46DC-917E-02FF50847C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21B808C6-F2B0-4DEC-91EF-311629E29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D7A43-CC83-4D2D-8CA9-D7FFC33E5E75}" type="datetimeFigureOut">
              <a:rPr lang="zh-TW" altLang="en-US" smtClean="0"/>
              <a:t>2022/2/24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462FA7D6-6E28-4394-BCCA-93FB74D52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04BEA40C-E75F-4BC9-852B-9C056EBE6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ED245-D920-4D24-BE17-1A3657556E3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535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EF677ED-7B9A-4F99-BFD1-5E3506A7D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483D6871-7FF0-47DE-BA2A-407A0A1590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3499EA99-13EC-4233-A872-FD78F7F1B0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979A34A6-9068-407B-93F1-EECE5D863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D7A43-CC83-4D2D-8CA9-D7FFC33E5E75}" type="datetimeFigureOut">
              <a:rPr lang="zh-TW" altLang="en-US" smtClean="0"/>
              <a:t>2022/2/24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EE2C9FB3-8D24-4D2E-AB29-EE7E262E8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A68B00E4-4125-43E3-A7A2-E630C1E98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ED245-D920-4D24-BE17-1A3657556E3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9385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1B7F9701-ABA7-45C4-ADBA-7626A5879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C5E1776-9F25-4638-BEBE-628F6920BE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9F30CE7-3053-417C-8D9A-C657D2A78A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2D7A43-CC83-4D2D-8CA9-D7FFC33E5E75}" type="datetimeFigureOut">
              <a:rPr lang="zh-TW" altLang="en-US" smtClean="0"/>
              <a:t>2022/2/24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F74650B-0158-402E-853A-B4CCEEC0EB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5DAF45E-08C0-4BFA-89B9-81A6EBC01C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BED245-D920-4D24-BE17-1A3657556E3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6010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>
            <a:extLst>
              <a:ext uri="{FF2B5EF4-FFF2-40B4-BE49-F238E27FC236}">
                <a16:creationId xmlns:a16="http://schemas.microsoft.com/office/drawing/2014/main" id="{CD0BAEC9-8165-4B0C-A4BB-E69B2F30EA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文字版面配置區 2">
            <a:extLst>
              <a:ext uri="{FF2B5EF4-FFF2-40B4-BE49-F238E27FC236}">
                <a16:creationId xmlns:a16="http://schemas.microsoft.com/office/drawing/2014/main" id="{94230369-A0EC-4BC5-A258-B7FE225CFA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2BC8155-2E50-4DF4-BB58-BFE05C0A1A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8BA11BE-0B13-4895-81F8-C8DAA2ED1A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60F64F6-276C-41BE-8F03-89B3F4E829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B045EBE-FFE3-4F3C-8026-484FCCE8182A}" type="slidenum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141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8FBF9"/>
            </a:gs>
            <a:gs pos="74001">
              <a:srgbClr val="77E3FF"/>
            </a:gs>
            <a:gs pos="83000">
              <a:srgbClr val="77E3FF"/>
            </a:gs>
            <a:gs pos="100000">
              <a:srgbClr val="D2E6D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35">
            <a:extLst>
              <a:ext uri="{FF2B5EF4-FFF2-40B4-BE49-F238E27FC236}">
                <a16:creationId xmlns:a16="http://schemas.microsoft.com/office/drawing/2014/main" id="{316ED9F6-CBEB-433D-88E2-0E7D170892AA}"/>
              </a:ext>
            </a:extLst>
          </p:cNvPr>
          <p:cNvGrpSpPr>
            <a:grpSpLocks/>
          </p:cNvGrpSpPr>
          <p:nvPr/>
        </p:nvGrpSpPr>
        <p:grpSpPr bwMode="auto">
          <a:xfrm>
            <a:off x="0" y="228601"/>
            <a:ext cx="2641600" cy="6638925"/>
            <a:chOff x="2487613" y="285750"/>
            <a:chExt cx="2428875" cy="5654676"/>
          </a:xfrm>
        </p:grpSpPr>
        <p:sp>
          <p:nvSpPr>
            <p:cNvPr id="2070" name="Freeform 11">
              <a:extLst>
                <a:ext uri="{FF2B5EF4-FFF2-40B4-BE49-F238E27FC236}">
                  <a16:creationId xmlns:a16="http://schemas.microsoft.com/office/drawing/2014/main" id="{D3F091B6-5DED-4A8E-98BD-AE3285B639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>
                <a:gd name="T0" fmla="*/ 2147483646 w 22"/>
                <a:gd name="T1" fmla="*/ 2147483646 h 136"/>
                <a:gd name="T2" fmla="*/ 2147483646 w 22"/>
                <a:gd name="T3" fmla="*/ 2147483646 h 136"/>
                <a:gd name="T4" fmla="*/ 0 w 22"/>
                <a:gd name="T5" fmla="*/ 0 h 136"/>
                <a:gd name="T6" fmla="*/ 0 w 22"/>
                <a:gd name="T7" fmla="*/ 2147483646 h 136"/>
                <a:gd name="T8" fmla="*/ 2147483646 w 22"/>
                <a:gd name="T9" fmla="*/ 2147483646 h 136"/>
                <a:gd name="T10" fmla="*/ 2147483646 w 22"/>
                <a:gd name="T11" fmla="*/ 2147483646 h 1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2071" name="Freeform 12">
              <a:extLst>
                <a:ext uri="{FF2B5EF4-FFF2-40B4-BE49-F238E27FC236}">
                  <a16:creationId xmlns:a16="http://schemas.microsoft.com/office/drawing/2014/main" id="{56954138-D840-4B0C-9392-07C1BE618DA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>
                <a:gd name="T0" fmla="*/ 2147483646 w 140"/>
                <a:gd name="T1" fmla="*/ 2147483646 h 504"/>
                <a:gd name="T2" fmla="*/ 2147483646 w 140"/>
                <a:gd name="T3" fmla="*/ 2147483646 h 504"/>
                <a:gd name="T4" fmla="*/ 2147483646 w 140"/>
                <a:gd name="T5" fmla="*/ 2147483646 h 504"/>
                <a:gd name="T6" fmla="*/ 2147483646 w 140"/>
                <a:gd name="T7" fmla="*/ 2147483646 h 504"/>
                <a:gd name="T8" fmla="*/ 0 w 140"/>
                <a:gd name="T9" fmla="*/ 0 h 504"/>
                <a:gd name="T10" fmla="*/ 2147483646 w 140"/>
                <a:gd name="T11" fmla="*/ 2147483646 h 504"/>
                <a:gd name="T12" fmla="*/ 2147483646 w 140"/>
                <a:gd name="T13" fmla="*/ 2147483646 h 5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2072" name="Freeform 13">
              <a:extLst>
                <a:ext uri="{FF2B5EF4-FFF2-40B4-BE49-F238E27FC236}">
                  <a16:creationId xmlns:a16="http://schemas.microsoft.com/office/drawing/2014/main" id="{D83FAE57-B6C1-440E-9888-386ACF611E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>
                <a:gd name="T0" fmla="*/ 2147483646 w 132"/>
                <a:gd name="T1" fmla="*/ 2147483646 h 308"/>
                <a:gd name="T2" fmla="*/ 0 w 132"/>
                <a:gd name="T3" fmla="*/ 0 h 308"/>
                <a:gd name="T4" fmla="*/ 0 w 132"/>
                <a:gd name="T5" fmla="*/ 2147483646 h 308"/>
                <a:gd name="T6" fmla="*/ 2147483646 w 132"/>
                <a:gd name="T7" fmla="*/ 2147483646 h 308"/>
                <a:gd name="T8" fmla="*/ 2147483646 w 132"/>
                <a:gd name="T9" fmla="*/ 2147483646 h 308"/>
                <a:gd name="T10" fmla="*/ 2147483646 w 132"/>
                <a:gd name="T11" fmla="*/ 2147483646 h 308"/>
                <a:gd name="T12" fmla="*/ 2147483646 w 132"/>
                <a:gd name="T13" fmla="*/ 2147483646 h 308"/>
                <a:gd name="T14" fmla="*/ 2147483646 w 132"/>
                <a:gd name="T15" fmla="*/ 2147483646 h 3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2073" name="Freeform 14">
              <a:extLst>
                <a:ext uri="{FF2B5EF4-FFF2-40B4-BE49-F238E27FC236}">
                  <a16:creationId xmlns:a16="http://schemas.microsoft.com/office/drawing/2014/main" id="{3319EE3D-1EED-4B9D-BC80-C7DA110526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>
                <a:gd name="T0" fmla="*/ 2147483646 w 37"/>
                <a:gd name="T1" fmla="*/ 2147483646 h 79"/>
                <a:gd name="T2" fmla="*/ 2147483646 w 37"/>
                <a:gd name="T3" fmla="*/ 2147483646 h 79"/>
                <a:gd name="T4" fmla="*/ 0 w 37"/>
                <a:gd name="T5" fmla="*/ 0 h 79"/>
                <a:gd name="T6" fmla="*/ 2147483646 w 37"/>
                <a:gd name="T7" fmla="*/ 2147483646 h 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2074" name="Freeform 15">
              <a:extLst>
                <a:ext uri="{FF2B5EF4-FFF2-40B4-BE49-F238E27FC236}">
                  <a16:creationId xmlns:a16="http://schemas.microsoft.com/office/drawing/2014/main" id="{FEAAD696-8306-46EC-AFF2-BCBCA28B6C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>
                <a:gd name="T0" fmla="*/ 2147483646 w 178"/>
                <a:gd name="T1" fmla="*/ 2147483646 h 722"/>
                <a:gd name="T2" fmla="*/ 2147483646 w 178"/>
                <a:gd name="T3" fmla="*/ 2147483646 h 722"/>
                <a:gd name="T4" fmla="*/ 2147483646 w 178"/>
                <a:gd name="T5" fmla="*/ 2147483646 h 722"/>
                <a:gd name="T6" fmla="*/ 2147483646 w 178"/>
                <a:gd name="T7" fmla="*/ 2147483646 h 722"/>
                <a:gd name="T8" fmla="*/ 0 w 178"/>
                <a:gd name="T9" fmla="*/ 0 h 722"/>
                <a:gd name="T10" fmla="*/ 2147483646 w 178"/>
                <a:gd name="T11" fmla="*/ 2147483646 h 722"/>
                <a:gd name="T12" fmla="*/ 2147483646 w 178"/>
                <a:gd name="T13" fmla="*/ 2147483646 h 722"/>
                <a:gd name="T14" fmla="*/ 2147483646 w 178"/>
                <a:gd name="T15" fmla="*/ 2147483646 h 722"/>
                <a:gd name="T16" fmla="*/ 2147483646 w 178"/>
                <a:gd name="T17" fmla="*/ 2147483646 h 722"/>
                <a:gd name="T18" fmla="*/ 2147483646 w 178"/>
                <a:gd name="T19" fmla="*/ 2147483646 h 722"/>
                <a:gd name="T20" fmla="*/ 2147483646 w 178"/>
                <a:gd name="T21" fmla="*/ 2147483646 h 7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2075" name="Freeform 16">
              <a:extLst>
                <a:ext uri="{FF2B5EF4-FFF2-40B4-BE49-F238E27FC236}">
                  <a16:creationId xmlns:a16="http://schemas.microsoft.com/office/drawing/2014/main" id="{17111EDD-7361-4198-8353-3DAF40DE6A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>
                <a:gd name="T0" fmla="*/ 2147483646 w 23"/>
                <a:gd name="T1" fmla="*/ 2147483646 h 635"/>
                <a:gd name="T2" fmla="*/ 2147483646 w 23"/>
                <a:gd name="T3" fmla="*/ 2147483646 h 635"/>
                <a:gd name="T4" fmla="*/ 2147483646 w 23"/>
                <a:gd name="T5" fmla="*/ 2147483646 h 635"/>
                <a:gd name="T6" fmla="*/ 2147483646 w 23"/>
                <a:gd name="T7" fmla="*/ 2147483646 h 635"/>
                <a:gd name="T8" fmla="*/ 2147483646 w 23"/>
                <a:gd name="T9" fmla="*/ 2147483646 h 635"/>
                <a:gd name="T10" fmla="*/ 2147483646 w 23"/>
                <a:gd name="T11" fmla="*/ 2147483646 h 635"/>
                <a:gd name="T12" fmla="*/ 2147483646 w 23"/>
                <a:gd name="T13" fmla="*/ 0 h 635"/>
                <a:gd name="T14" fmla="*/ 2147483646 w 23"/>
                <a:gd name="T15" fmla="*/ 0 h 635"/>
                <a:gd name="T16" fmla="*/ 2147483646 w 23"/>
                <a:gd name="T17" fmla="*/ 2147483646 h 635"/>
                <a:gd name="T18" fmla="*/ 2147483646 w 23"/>
                <a:gd name="T19" fmla="*/ 2147483646 h 6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2076" name="Freeform 17">
              <a:extLst>
                <a:ext uri="{FF2B5EF4-FFF2-40B4-BE49-F238E27FC236}">
                  <a16:creationId xmlns:a16="http://schemas.microsoft.com/office/drawing/2014/main" id="{1EC4DC70-5F99-4F4D-8F3A-48DCE310FB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>
                <a:gd name="T0" fmla="*/ 0 w 17"/>
                <a:gd name="T1" fmla="*/ 0 h 107"/>
                <a:gd name="T2" fmla="*/ 2147483646 w 17"/>
                <a:gd name="T3" fmla="*/ 2147483646 h 107"/>
                <a:gd name="T4" fmla="*/ 2147483646 w 17"/>
                <a:gd name="T5" fmla="*/ 2147483646 h 107"/>
                <a:gd name="T6" fmla="*/ 2147483646 w 17"/>
                <a:gd name="T7" fmla="*/ 2147483646 h 107"/>
                <a:gd name="T8" fmla="*/ 2147483646 w 17"/>
                <a:gd name="T9" fmla="*/ 2147483646 h 107"/>
                <a:gd name="T10" fmla="*/ 0 w 17"/>
                <a:gd name="T11" fmla="*/ 0 h 1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2077" name="Freeform 18">
              <a:extLst>
                <a:ext uri="{FF2B5EF4-FFF2-40B4-BE49-F238E27FC236}">
                  <a16:creationId xmlns:a16="http://schemas.microsoft.com/office/drawing/2014/main" id="{8FDC7D0C-C122-4C7D-B5F5-36E2BEF3E8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>
                <a:gd name="T0" fmla="*/ 0 w 41"/>
                <a:gd name="T1" fmla="*/ 0 h 222"/>
                <a:gd name="T2" fmla="*/ 2147483646 w 41"/>
                <a:gd name="T3" fmla="*/ 2147483646 h 222"/>
                <a:gd name="T4" fmla="*/ 2147483646 w 41"/>
                <a:gd name="T5" fmla="*/ 2147483646 h 222"/>
                <a:gd name="T6" fmla="*/ 2147483646 w 41"/>
                <a:gd name="T7" fmla="*/ 2147483646 h 222"/>
                <a:gd name="T8" fmla="*/ 2147483646 w 41"/>
                <a:gd name="T9" fmla="*/ 2147483646 h 222"/>
                <a:gd name="T10" fmla="*/ 2147483646 w 41"/>
                <a:gd name="T11" fmla="*/ 2147483646 h 222"/>
                <a:gd name="T12" fmla="*/ 2147483646 w 41"/>
                <a:gd name="T13" fmla="*/ 2147483646 h 222"/>
                <a:gd name="T14" fmla="*/ 2147483646 w 41"/>
                <a:gd name="T15" fmla="*/ 2147483646 h 222"/>
                <a:gd name="T16" fmla="*/ 2147483646 w 41"/>
                <a:gd name="T17" fmla="*/ 2147483646 h 222"/>
                <a:gd name="T18" fmla="*/ 0 w 41"/>
                <a:gd name="T19" fmla="*/ 0 h 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2078" name="Freeform 19">
              <a:extLst>
                <a:ext uri="{FF2B5EF4-FFF2-40B4-BE49-F238E27FC236}">
                  <a16:creationId xmlns:a16="http://schemas.microsoft.com/office/drawing/2014/main" id="{4E682348-2E79-4051-95C1-5F292F89AD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>
                <a:gd name="T0" fmla="*/ 2147483646 w 450"/>
                <a:gd name="T1" fmla="*/ 2147483646 h 878"/>
                <a:gd name="T2" fmla="*/ 2147483646 w 450"/>
                <a:gd name="T3" fmla="*/ 2147483646 h 878"/>
                <a:gd name="T4" fmla="*/ 2147483646 w 450"/>
                <a:gd name="T5" fmla="*/ 2147483646 h 878"/>
                <a:gd name="T6" fmla="*/ 2147483646 w 450"/>
                <a:gd name="T7" fmla="*/ 2147483646 h 878"/>
                <a:gd name="T8" fmla="*/ 2147483646 w 450"/>
                <a:gd name="T9" fmla="*/ 2147483646 h 878"/>
                <a:gd name="T10" fmla="*/ 2147483646 w 450"/>
                <a:gd name="T11" fmla="*/ 2147483646 h 878"/>
                <a:gd name="T12" fmla="*/ 2147483646 w 450"/>
                <a:gd name="T13" fmla="*/ 2147483646 h 878"/>
                <a:gd name="T14" fmla="*/ 2147483646 w 450"/>
                <a:gd name="T15" fmla="*/ 0 h 878"/>
                <a:gd name="T16" fmla="*/ 2147483646 w 450"/>
                <a:gd name="T17" fmla="*/ 2147483646 h 878"/>
                <a:gd name="T18" fmla="*/ 2147483646 w 450"/>
                <a:gd name="T19" fmla="*/ 2147483646 h 878"/>
                <a:gd name="T20" fmla="*/ 2147483646 w 450"/>
                <a:gd name="T21" fmla="*/ 2147483646 h 878"/>
                <a:gd name="T22" fmla="*/ 2147483646 w 450"/>
                <a:gd name="T23" fmla="*/ 2147483646 h 878"/>
                <a:gd name="T24" fmla="*/ 2147483646 w 450"/>
                <a:gd name="T25" fmla="*/ 2147483646 h 878"/>
                <a:gd name="T26" fmla="*/ 0 w 450"/>
                <a:gd name="T27" fmla="*/ 2147483646 h 878"/>
                <a:gd name="T28" fmla="*/ 0 w 450"/>
                <a:gd name="T29" fmla="*/ 2147483646 h 878"/>
                <a:gd name="T30" fmla="*/ 2147483646 w 450"/>
                <a:gd name="T31" fmla="*/ 2147483646 h 878"/>
                <a:gd name="T32" fmla="*/ 2147483646 w 450"/>
                <a:gd name="T33" fmla="*/ 2147483646 h 8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2079" name="Freeform 20">
              <a:extLst>
                <a:ext uri="{FF2B5EF4-FFF2-40B4-BE49-F238E27FC236}">
                  <a16:creationId xmlns:a16="http://schemas.microsoft.com/office/drawing/2014/main" id="{B4A86F06-D694-40C0-8842-DD2421AFA7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>
                <a:gd name="T0" fmla="*/ 0 w 35"/>
                <a:gd name="T1" fmla="*/ 0 h 73"/>
                <a:gd name="T2" fmla="*/ 2147483646 w 35"/>
                <a:gd name="T3" fmla="*/ 2147483646 h 73"/>
                <a:gd name="T4" fmla="*/ 2147483646 w 35"/>
                <a:gd name="T5" fmla="*/ 2147483646 h 73"/>
                <a:gd name="T6" fmla="*/ 0 w 35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2080" name="Freeform 21">
              <a:extLst>
                <a:ext uri="{FF2B5EF4-FFF2-40B4-BE49-F238E27FC236}">
                  <a16:creationId xmlns:a16="http://schemas.microsoft.com/office/drawing/2014/main" id="{80EB2249-C48C-4BF2-96DB-BD56662711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>
                <a:gd name="T0" fmla="*/ 2147483646 w 8"/>
                <a:gd name="T1" fmla="*/ 2147483646 h 48"/>
                <a:gd name="T2" fmla="*/ 2147483646 w 8"/>
                <a:gd name="T3" fmla="*/ 2147483646 h 48"/>
                <a:gd name="T4" fmla="*/ 2147483646 w 8"/>
                <a:gd name="T5" fmla="*/ 2147483646 h 48"/>
                <a:gd name="T6" fmla="*/ 2147483646 w 8"/>
                <a:gd name="T7" fmla="*/ 0 h 48"/>
                <a:gd name="T8" fmla="*/ 0 w 8"/>
                <a:gd name="T9" fmla="*/ 2147483646 h 48"/>
                <a:gd name="T10" fmla="*/ 2147483646 w 8"/>
                <a:gd name="T11" fmla="*/ 2147483646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2081" name="Freeform 22">
              <a:extLst>
                <a:ext uri="{FF2B5EF4-FFF2-40B4-BE49-F238E27FC236}">
                  <a16:creationId xmlns:a16="http://schemas.microsoft.com/office/drawing/2014/main" id="{4496C203-134F-4CDB-A1F1-3977329640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>
                <a:gd name="T0" fmla="*/ 2147483646 w 52"/>
                <a:gd name="T1" fmla="*/ 2147483646 h 135"/>
                <a:gd name="T2" fmla="*/ 0 w 52"/>
                <a:gd name="T3" fmla="*/ 0 h 135"/>
                <a:gd name="T4" fmla="*/ 2147483646 w 52"/>
                <a:gd name="T5" fmla="*/ 2147483646 h 135"/>
                <a:gd name="T6" fmla="*/ 2147483646 w 52"/>
                <a:gd name="T7" fmla="*/ 2147483646 h 135"/>
                <a:gd name="T8" fmla="*/ 2147483646 w 52"/>
                <a:gd name="T9" fmla="*/ 2147483646 h 135"/>
                <a:gd name="T10" fmla="*/ 2147483646 w 52"/>
                <a:gd name="T11" fmla="*/ 2147483646 h 135"/>
                <a:gd name="T12" fmla="*/ 2147483646 w 52"/>
                <a:gd name="T13" fmla="*/ 2147483646 h 135"/>
                <a:gd name="T14" fmla="*/ 2147483646 w 52"/>
                <a:gd name="T15" fmla="*/ 2147483646 h 1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endParaRPr>
            </a:p>
          </p:txBody>
        </p:sp>
      </p:grpSp>
      <p:grpSp>
        <p:nvGrpSpPr>
          <p:cNvPr id="2051" name="Group 48">
            <a:extLst>
              <a:ext uri="{FF2B5EF4-FFF2-40B4-BE49-F238E27FC236}">
                <a16:creationId xmlns:a16="http://schemas.microsoft.com/office/drawing/2014/main" id="{494F8AFF-44B6-4756-B37A-FC7442C1C09C}"/>
              </a:ext>
            </a:extLst>
          </p:cNvPr>
          <p:cNvGrpSpPr>
            <a:grpSpLocks/>
          </p:cNvGrpSpPr>
          <p:nvPr/>
        </p:nvGrpSpPr>
        <p:grpSpPr bwMode="auto">
          <a:xfrm>
            <a:off x="27518" y="0"/>
            <a:ext cx="2603500" cy="6853238"/>
            <a:chOff x="6627813" y="195717"/>
            <a:chExt cx="1952625" cy="5678034"/>
          </a:xfrm>
        </p:grpSpPr>
        <p:sp>
          <p:nvSpPr>
            <p:cNvPr id="2058" name="Freeform 27">
              <a:extLst>
                <a:ext uri="{FF2B5EF4-FFF2-40B4-BE49-F238E27FC236}">
                  <a16:creationId xmlns:a16="http://schemas.microsoft.com/office/drawing/2014/main" id="{71962EBC-9C67-4C6B-8E6B-D15F507BA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>
                <a:gd name="T0" fmla="*/ 2147483646 w 103"/>
                <a:gd name="T1" fmla="*/ 2147483646 h 920"/>
                <a:gd name="T2" fmla="*/ 2147483646 w 103"/>
                <a:gd name="T3" fmla="*/ 2147483646 h 920"/>
                <a:gd name="T4" fmla="*/ 2147483646 w 103"/>
                <a:gd name="T5" fmla="*/ 2147483646 h 920"/>
                <a:gd name="T6" fmla="*/ 2147483646 w 103"/>
                <a:gd name="T7" fmla="*/ 2147483646 h 920"/>
                <a:gd name="T8" fmla="*/ 2147483646 w 103"/>
                <a:gd name="T9" fmla="*/ 2147483646 h 920"/>
                <a:gd name="T10" fmla="*/ 2147483646 w 103"/>
                <a:gd name="T11" fmla="*/ 2147483646 h 920"/>
                <a:gd name="T12" fmla="*/ 2147483646 w 103"/>
                <a:gd name="T13" fmla="*/ 2147483646 h 920"/>
                <a:gd name="T14" fmla="*/ 2147483646 w 103"/>
                <a:gd name="T15" fmla="*/ 2147483646 h 920"/>
                <a:gd name="T16" fmla="*/ 2147483646 w 103"/>
                <a:gd name="T17" fmla="*/ 2147483646 h 920"/>
                <a:gd name="T18" fmla="*/ 2147483646 w 103"/>
                <a:gd name="T19" fmla="*/ 2147483646 h 920"/>
                <a:gd name="T20" fmla="*/ 2147483646 w 103"/>
                <a:gd name="T21" fmla="*/ 2147483646 h 920"/>
                <a:gd name="T22" fmla="*/ 2147483646 w 103"/>
                <a:gd name="T23" fmla="*/ 0 h 920"/>
                <a:gd name="T24" fmla="*/ 0 w 103"/>
                <a:gd name="T25" fmla="*/ 0 h 920"/>
                <a:gd name="T26" fmla="*/ 2147483646 w 103"/>
                <a:gd name="T27" fmla="*/ 2147483646 h 920"/>
                <a:gd name="T28" fmla="*/ 2147483646 w 103"/>
                <a:gd name="T29" fmla="*/ 2147483646 h 9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2059" name="Freeform 28">
              <a:extLst>
                <a:ext uri="{FF2B5EF4-FFF2-40B4-BE49-F238E27FC236}">
                  <a16:creationId xmlns:a16="http://schemas.microsoft.com/office/drawing/2014/main" id="{B33318C1-03A5-4115-8741-194B1AB08A51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>
                <a:gd name="T0" fmla="*/ 2147483646 w 88"/>
                <a:gd name="T1" fmla="*/ 2147483646 h 330"/>
                <a:gd name="T2" fmla="*/ 2147483646 w 88"/>
                <a:gd name="T3" fmla="*/ 2147483646 h 330"/>
                <a:gd name="T4" fmla="*/ 2147483646 w 88"/>
                <a:gd name="T5" fmla="*/ 2147483646 h 330"/>
                <a:gd name="T6" fmla="*/ 2147483646 w 88"/>
                <a:gd name="T7" fmla="*/ 2147483646 h 330"/>
                <a:gd name="T8" fmla="*/ 2147483646 w 88"/>
                <a:gd name="T9" fmla="*/ 2147483646 h 330"/>
                <a:gd name="T10" fmla="*/ 0 w 88"/>
                <a:gd name="T11" fmla="*/ 0 h 330"/>
                <a:gd name="T12" fmla="*/ 2147483646 w 88"/>
                <a:gd name="T13" fmla="*/ 2147483646 h 330"/>
                <a:gd name="T14" fmla="*/ 2147483646 w 88"/>
                <a:gd name="T15" fmla="*/ 2147483646 h 3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2060" name="Freeform 29">
              <a:extLst>
                <a:ext uri="{FF2B5EF4-FFF2-40B4-BE49-F238E27FC236}">
                  <a16:creationId xmlns:a16="http://schemas.microsoft.com/office/drawing/2014/main" id="{2186C91A-7D8D-42C7-9B11-C64FD0757AA7}"/>
                </a:ext>
              </a:extLst>
            </p:cNvPr>
            <p:cNvSpPr>
              <a:spLocks/>
            </p:cNvSpPr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>
                <a:gd name="T0" fmla="*/ 2147483646 w 90"/>
                <a:gd name="T1" fmla="*/ 2147483646 h 207"/>
                <a:gd name="T2" fmla="*/ 0 w 90"/>
                <a:gd name="T3" fmla="*/ 0 h 207"/>
                <a:gd name="T4" fmla="*/ 2147483646 w 90"/>
                <a:gd name="T5" fmla="*/ 2147483646 h 207"/>
                <a:gd name="T6" fmla="*/ 2147483646 w 90"/>
                <a:gd name="T7" fmla="*/ 2147483646 h 207"/>
                <a:gd name="T8" fmla="*/ 2147483646 w 90"/>
                <a:gd name="T9" fmla="*/ 2147483646 h 207"/>
                <a:gd name="T10" fmla="*/ 2147483646 w 90"/>
                <a:gd name="T11" fmla="*/ 2147483646 h 207"/>
                <a:gd name="T12" fmla="*/ 2147483646 w 90"/>
                <a:gd name="T13" fmla="*/ 2147483646 h 207"/>
                <a:gd name="T14" fmla="*/ 2147483646 w 90"/>
                <a:gd name="T15" fmla="*/ 2147483646 h 2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2061" name="Freeform 30">
              <a:extLst>
                <a:ext uri="{FF2B5EF4-FFF2-40B4-BE49-F238E27FC236}">
                  <a16:creationId xmlns:a16="http://schemas.microsoft.com/office/drawing/2014/main" id="{5E43EBF3-42F2-45B5-BEBF-40D3E991D6B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>
                <a:gd name="T0" fmla="*/ 2147483646 w 115"/>
                <a:gd name="T1" fmla="*/ 2147483646 h 467"/>
                <a:gd name="T2" fmla="*/ 2147483646 w 115"/>
                <a:gd name="T3" fmla="*/ 2147483646 h 467"/>
                <a:gd name="T4" fmla="*/ 2147483646 w 115"/>
                <a:gd name="T5" fmla="*/ 2147483646 h 467"/>
                <a:gd name="T6" fmla="*/ 2147483646 w 115"/>
                <a:gd name="T7" fmla="*/ 2147483646 h 467"/>
                <a:gd name="T8" fmla="*/ 0 w 115"/>
                <a:gd name="T9" fmla="*/ 0 h 467"/>
                <a:gd name="T10" fmla="*/ 2147483646 w 115"/>
                <a:gd name="T11" fmla="*/ 2147483646 h 467"/>
                <a:gd name="T12" fmla="*/ 2147483646 w 115"/>
                <a:gd name="T13" fmla="*/ 2147483646 h 467"/>
                <a:gd name="T14" fmla="*/ 2147483646 w 115"/>
                <a:gd name="T15" fmla="*/ 2147483646 h 467"/>
                <a:gd name="T16" fmla="*/ 2147483646 w 115"/>
                <a:gd name="T17" fmla="*/ 2147483646 h 467"/>
                <a:gd name="T18" fmla="*/ 2147483646 w 115"/>
                <a:gd name="T19" fmla="*/ 2147483646 h 467"/>
                <a:gd name="T20" fmla="*/ 2147483646 w 115"/>
                <a:gd name="T21" fmla="*/ 2147483646 h 4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2062" name="Freeform 31">
              <a:extLst>
                <a:ext uri="{FF2B5EF4-FFF2-40B4-BE49-F238E27FC236}">
                  <a16:creationId xmlns:a16="http://schemas.microsoft.com/office/drawing/2014/main" id="{46B2BB95-A249-4228-9D94-A1F66A0FE8A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>
                <a:gd name="T0" fmla="*/ 2147483646 w 36"/>
                <a:gd name="T1" fmla="*/ 2147483646 h 633"/>
                <a:gd name="T2" fmla="*/ 2147483646 w 36"/>
                <a:gd name="T3" fmla="*/ 2147483646 h 633"/>
                <a:gd name="T4" fmla="*/ 2147483646 w 36"/>
                <a:gd name="T5" fmla="*/ 2147483646 h 633"/>
                <a:gd name="T6" fmla="*/ 2147483646 w 36"/>
                <a:gd name="T7" fmla="*/ 2147483646 h 633"/>
                <a:gd name="T8" fmla="*/ 2147483646 w 36"/>
                <a:gd name="T9" fmla="*/ 2147483646 h 633"/>
                <a:gd name="T10" fmla="*/ 2147483646 w 36"/>
                <a:gd name="T11" fmla="*/ 0 h 633"/>
                <a:gd name="T12" fmla="*/ 2147483646 w 36"/>
                <a:gd name="T13" fmla="*/ 0 h 633"/>
                <a:gd name="T14" fmla="*/ 2147483646 w 36"/>
                <a:gd name="T15" fmla="*/ 2147483646 h 633"/>
                <a:gd name="T16" fmla="*/ 2147483646 w 36"/>
                <a:gd name="T17" fmla="*/ 2147483646 h 633"/>
                <a:gd name="T18" fmla="*/ 2147483646 w 36"/>
                <a:gd name="T19" fmla="*/ 2147483646 h 633"/>
                <a:gd name="T20" fmla="*/ 2147483646 w 36"/>
                <a:gd name="T21" fmla="*/ 2147483646 h 633"/>
                <a:gd name="T22" fmla="*/ 2147483646 w 36"/>
                <a:gd name="T23" fmla="*/ 2147483646 h 633"/>
                <a:gd name="T24" fmla="*/ 2147483646 w 36"/>
                <a:gd name="T25" fmla="*/ 2147483646 h 6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2063" name="Freeform 32">
              <a:extLst>
                <a:ext uri="{FF2B5EF4-FFF2-40B4-BE49-F238E27FC236}">
                  <a16:creationId xmlns:a16="http://schemas.microsoft.com/office/drawing/2014/main" id="{36F2E80F-1A77-4A8A-9D68-2E00713FD263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>
                <a:gd name="T0" fmla="*/ 2147483646 w 28"/>
                <a:gd name="T1" fmla="*/ 2147483646 h 59"/>
                <a:gd name="T2" fmla="*/ 2147483646 w 28"/>
                <a:gd name="T3" fmla="*/ 2147483646 h 59"/>
                <a:gd name="T4" fmla="*/ 0 w 28"/>
                <a:gd name="T5" fmla="*/ 0 h 59"/>
                <a:gd name="T6" fmla="*/ 2147483646 w 28"/>
                <a:gd name="T7" fmla="*/ 2147483646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2064" name="Freeform 33">
              <a:extLst>
                <a:ext uri="{FF2B5EF4-FFF2-40B4-BE49-F238E27FC236}">
                  <a16:creationId xmlns:a16="http://schemas.microsoft.com/office/drawing/2014/main" id="{02456935-2747-4E48-AAC3-D1CDC177210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>
                <a:gd name="T0" fmla="*/ 2147483646 w 17"/>
                <a:gd name="T1" fmla="*/ 2147483646 h 107"/>
                <a:gd name="T2" fmla="*/ 2147483646 w 17"/>
                <a:gd name="T3" fmla="*/ 2147483646 h 107"/>
                <a:gd name="T4" fmla="*/ 2147483646 w 17"/>
                <a:gd name="T5" fmla="*/ 2147483646 h 107"/>
                <a:gd name="T6" fmla="*/ 2147483646 w 17"/>
                <a:gd name="T7" fmla="*/ 2147483646 h 107"/>
                <a:gd name="T8" fmla="*/ 0 w 17"/>
                <a:gd name="T9" fmla="*/ 0 h 107"/>
                <a:gd name="T10" fmla="*/ 0 w 17"/>
                <a:gd name="T11" fmla="*/ 2147483646 h 107"/>
                <a:gd name="T12" fmla="*/ 2147483646 w 17"/>
                <a:gd name="T13" fmla="*/ 2147483646 h 1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2065" name="Freeform 34">
              <a:extLst>
                <a:ext uri="{FF2B5EF4-FFF2-40B4-BE49-F238E27FC236}">
                  <a16:creationId xmlns:a16="http://schemas.microsoft.com/office/drawing/2014/main" id="{7856869A-FD30-4DD7-85F0-7CA0FAD8D859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>
                <a:gd name="T0" fmla="*/ 2147483646 w 294"/>
                <a:gd name="T1" fmla="*/ 2147483646 h 568"/>
                <a:gd name="T2" fmla="*/ 2147483646 w 294"/>
                <a:gd name="T3" fmla="*/ 2147483646 h 568"/>
                <a:gd name="T4" fmla="*/ 2147483646 w 294"/>
                <a:gd name="T5" fmla="*/ 2147483646 h 568"/>
                <a:gd name="T6" fmla="*/ 2147483646 w 294"/>
                <a:gd name="T7" fmla="*/ 2147483646 h 568"/>
                <a:gd name="T8" fmla="*/ 2147483646 w 294"/>
                <a:gd name="T9" fmla="*/ 2147483646 h 568"/>
                <a:gd name="T10" fmla="*/ 2147483646 w 294"/>
                <a:gd name="T11" fmla="*/ 2147483646 h 568"/>
                <a:gd name="T12" fmla="*/ 2147483646 w 294"/>
                <a:gd name="T13" fmla="*/ 0 h 568"/>
                <a:gd name="T14" fmla="*/ 2147483646 w 294"/>
                <a:gd name="T15" fmla="*/ 0 h 568"/>
                <a:gd name="T16" fmla="*/ 2147483646 w 294"/>
                <a:gd name="T17" fmla="*/ 2147483646 h 568"/>
                <a:gd name="T18" fmla="*/ 2147483646 w 294"/>
                <a:gd name="T19" fmla="*/ 2147483646 h 568"/>
                <a:gd name="T20" fmla="*/ 2147483646 w 294"/>
                <a:gd name="T21" fmla="*/ 2147483646 h 568"/>
                <a:gd name="T22" fmla="*/ 2147483646 w 294"/>
                <a:gd name="T23" fmla="*/ 2147483646 h 568"/>
                <a:gd name="T24" fmla="*/ 2147483646 w 294"/>
                <a:gd name="T25" fmla="*/ 2147483646 h 568"/>
                <a:gd name="T26" fmla="*/ 0 w 294"/>
                <a:gd name="T27" fmla="*/ 2147483646 h 568"/>
                <a:gd name="T28" fmla="*/ 2147483646 w 294"/>
                <a:gd name="T29" fmla="*/ 2147483646 h 568"/>
                <a:gd name="T30" fmla="*/ 2147483646 w 294"/>
                <a:gd name="T31" fmla="*/ 2147483646 h 5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2066" name="Freeform 35">
              <a:extLst>
                <a:ext uri="{FF2B5EF4-FFF2-40B4-BE49-F238E27FC236}">
                  <a16:creationId xmlns:a16="http://schemas.microsoft.com/office/drawing/2014/main" id="{C461D787-687A-4EC8-AEE2-B758CC333975}"/>
                </a:ext>
              </a:extLst>
            </p:cNvPr>
            <p:cNvSpPr>
              <a:spLocks/>
            </p:cNvSpPr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>
                <a:gd name="T0" fmla="*/ 0 w 25"/>
                <a:gd name="T1" fmla="*/ 0 h 53"/>
                <a:gd name="T2" fmla="*/ 2147483646 w 25"/>
                <a:gd name="T3" fmla="*/ 2147483646 h 53"/>
                <a:gd name="T4" fmla="*/ 2147483646 w 25"/>
                <a:gd name="T5" fmla="*/ 2147483646 h 53"/>
                <a:gd name="T6" fmla="*/ 0 w 25"/>
                <a:gd name="T7" fmla="*/ 0 h 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2067" name="Freeform 36">
              <a:extLst>
                <a:ext uri="{FF2B5EF4-FFF2-40B4-BE49-F238E27FC236}">
                  <a16:creationId xmlns:a16="http://schemas.microsoft.com/office/drawing/2014/main" id="{589977EF-6436-4FB3-9098-B8D053FCFC5D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>
                <a:gd name="T0" fmla="*/ 0 w 29"/>
                <a:gd name="T1" fmla="*/ 0 h 141"/>
                <a:gd name="T2" fmla="*/ 2147483646 w 29"/>
                <a:gd name="T3" fmla="*/ 2147483646 h 141"/>
                <a:gd name="T4" fmla="*/ 2147483646 w 29"/>
                <a:gd name="T5" fmla="*/ 2147483646 h 141"/>
                <a:gd name="T6" fmla="*/ 2147483646 w 29"/>
                <a:gd name="T7" fmla="*/ 2147483646 h 141"/>
                <a:gd name="T8" fmla="*/ 2147483646 w 29"/>
                <a:gd name="T9" fmla="*/ 2147483646 h 141"/>
                <a:gd name="T10" fmla="*/ 2147483646 w 29"/>
                <a:gd name="T11" fmla="*/ 2147483646 h 141"/>
                <a:gd name="T12" fmla="*/ 2147483646 w 29"/>
                <a:gd name="T13" fmla="*/ 2147483646 h 141"/>
                <a:gd name="T14" fmla="*/ 0 w 29"/>
                <a:gd name="T15" fmla="*/ 0 h 1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2068" name="Freeform 37">
              <a:extLst>
                <a:ext uri="{FF2B5EF4-FFF2-40B4-BE49-F238E27FC236}">
                  <a16:creationId xmlns:a16="http://schemas.microsoft.com/office/drawing/2014/main" id="{C44C6300-8450-41ED-BCF6-96CCE72E9702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>
                <a:gd name="T0" fmla="*/ 0 w 8"/>
                <a:gd name="T1" fmla="*/ 2147483646 h 48"/>
                <a:gd name="T2" fmla="*/ 2147483646 w 8"/>
                <a:gd name="T3" fmla="*/ 2147483646 h 48"/>
                <a:gd name="T4" fmla="*/ 2147483646 w 8"/>
                <a:gd name="T5" fmla="*/ 2147483646 h 48"/>
                <a:gd name="T6" fmla="*/ 2147483646 w 8"/>
                <a:gd name="T7" fmla="*/ 2147483646 h 48"/>
                <a:gd name="T8" fmla="*/ 0 w 8"/>
                <a:gd name="T9" fmla="*/ 0 h 48"/>
                <a:gd name="T10" fmla="*/ 0 w 8"/>
                <a:gd name="T11" fmla="*/ 2147483646 h 48"/>
                <a:gd name="T12" fmla="*/ 0 w 8"/>
                <a:gd name="T13" fmla="*/ 2147483646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2069" name="Freeform 38">
              <a:extLst>
                <a:ext uri="{FF2B5EF4-FFF2-40B4-BE49-F238E27FC236}">
                  <a16:creationId xmlns:a16="http://schemas.microsoft.com/office/drawing/2014/main" id="{14DD39EE-4699-4F8E-88DA-3260457E3C0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>
                <a:gd name="T0" fmla="*/ 2147483646 w 44"/>
                <a:gd name="T1" fmla="*/ 2147483646 h 111"/>
                <a:gd name="T2" fmla="*/ 0 w 44"/>
                <a:gd name="T3" fmla="*/ 0 h 111"/>
                <a:gd name="T4" fmla="*/ 2147483646 w 44"/>
                <a:gd name="T5" fmla="*/ 2147483646 h 111"/>
                <a:gd name="T6" fmla="*/ 2147483646 w 44"/>
                <a:gd name="T7" fmla="*/ 2147483646 h 111"/>
                <a:gd name="T8" fmla="*/ 2147483646 w 44"/>
                <a:gd name="T9" fmla="*/ 2147483646 h 111"/>
                <a:gd name="T10" fmla="*/ 2147483646 w 44"/>
                <a:gd name="T11" fmla="*/ 2147483646 h 111"/>
                <a:gd name="T12" fmla="*/ 2147483646 w 44"/>
                <a:gd name="T13" fmla="*/ 2147483646 h 111"/>
                <a:gd name="T14" fmla="*/ 2147483646 w 44"/>
                <a:gd name="T15" fmla="*/ 2147483646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endParaRPr>
            </a:p>
          </p:txBody>
        </p:sp>
      </p:grpSp>
      <p:sp>
        <p:nvSpPr>
          <p:cNvPr id="62" name="Rectangle 61">
            <a:extLst>
              <a:ext uri="{FF2B5EF4-FFF2-40B4-BE49-F238E27FC236}">
                <a16:creationId xmlns:a16="http://schemas.microsoft.com/office/drawing/2014/main" id="{B5357987-5CCA-49C8-967A-7D4295A0C3AC}"/>
              </a:ext>
            </a:extLst>
          </p:cNvPr>
          <p:cNvSpPr/>
          <p:nvPr/>
        </p:nvSpPr>
        <p:spPr>
          <a:xfrm>
            <a:off x="1" y="0"/>
            <a:ext cx="243417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53" name="Title Placeholder 1">
            <a:extLst>
              <a:ext uri="{FF2B5EF4-FFF2-40B4-BE49-F238E27FC236}">
                <a16:creationId xmlns:a16="http://schemas.microsoft.com/office/drawing/2014/main" id="{D2B2EC7C-D04A-44BE-A0AA-E370112F3AC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592917" y="623888"/>
            <a:ext cx="8786283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2054" name="Text Placeholder 2">
            <a:extLst>
              <a:ext uri="{FF2B5EF4-FFF2-40B4-BE49-F238E27FC236}">
                <a16:creationId xmlns:a16="http://schemas.microsoft.com/office/drawing/2014/main" id="{3C792308-2946-4EB8-9DA0-D77C8CEFD03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2590800" y="2133600"/>
            <a:ext cx="87884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7A9EE5-566D-4C58-B252-245430D853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63201" y="6135689"/>
            <a:ext cx="1022351" cy="369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  <a:ea typeface="新細明體" panose="02020500000000000000" pitchFamily="18" charset="-12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4C0F33-FCBE-4395-85BC-B921D873B8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90800" y="6135689"/>
            <a:ext cx="76221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  <a:ea typeface="新細明體" panose="02020500000000000000" pitchFamily="18" charset="-12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CA680E-696F-4C7C-ABEA-7BB2EC16BC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681567" y="787401"/>
            <a:ext cx="7810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2000">
                <a:solidFill>
                  <a:srgbClr val="FEFFFF"/>
                </a:solidFill>
                <a:latin typeface="+mn-lt"/>
              </a:defRPr>
            </a:lvl1pPr>
          </a:lstStyle>
          <a:p>
            <a:pPr>
              <a:defRPr/>
            </a:pPr>
            <a:fld id="{F712F382-2015-434F-AF8D-673EB7E19294}" type="slidenum">
              <a:rPr lang="en-US" altLang="zh-TW" smtClean="0">
                <a:ea typeface="新細明體" panose="02020500000000000000" pitchFamily="18" charset="-120"/>
              </a:rPr>
              <a:pPr>
                <a:defRPr/>
              </a:pPr>
              <a:t>‹#›</a:t>
            </a:fld>
            <a:endParaRPr lang="en-US" altLang="zh-TW"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45863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  <a:ea typeface="微軟正黑體" panose="020B0604030504040204" pitchFamily="34" charset="-12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  <a:ea typeface="微軟正黑體" panose="020B0604030504040204" pitchFamily="34" charset="-12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  <a:ea typeface="微軟正黑體" panose="020B0604030504040204" pitchFamily="34" charset="-12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  <a:ea typeface="微軟正黑體" panose="020B0604030504040204" pitchFamily="34" charset="-12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8FBF9"/>
            </a:gs>
            <a:gs pos="74001">
              <a:srgbClr val="77E3FF"/>
            </a:gs>
            <a:gs pos="83000">
              <a:srgbClr val="77E3FF"/>
            </a:gs>
            <a:gs pos="100000">
              <a:srgbClr val="D2E6D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35">
            <a:extLst>
              <a:ext uri="{FF2B5EF4-FFF2-40B4-BE49-F238E27FC236}">
                <a16:creationId xmlns:a16="http://schemas.microsoft.com/office/drawing/2014/main" id="{3C3D9425-CA43-411C-A45A-D24822B05CC2}"/>
              </a:ext>
            </a:extLst>
          </p:cNvPr>
          <p:cNvGrpSpPr>
            <a:grpSpLocks/>
          </p:cNvGrpSpPr>
          <p:nvPr/>
        </p:nvGrpSpPr>
        <p:grpSpPr bwMode="auto">
          <a:xfrm>
            <a:off x="0" y="228601"/>
            <a:ext cx="2641600" cy="6638925"/>
            <a:chOff x="2487613" y="285750"/>
            <a:chExt cx="2428875" cy="5654676"/>
          </a:xfrm>
        </p:grpSpPr>
        <p:sp>
          <p:nvSpPr>
            <p:cNvPr id="3094" name="Freeform 11">
              <a:extLst>
                <a:ext uri="{FF2B5EF4-FFF2-40B4-BE49-F238E27FC236}">
                  <a16:creationId xmlns:a16="http://schemas.microsoft.com/office/drawing/2014/main" id="{81260A1D-328C-41D6-AB87-FA28475831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>
                <a:gd name="T0" fmla="*/ 2147483646 w 22"/>
                <a:gd name="T1" fmla="*/ 2147483646 h 136"/>
                <a:gd name="T2" fmla="*/ 2147483646 w 22"/>
                <a:gd name="T3" fmla="*/ 2147483646 h 136"/>
                <a:gd name="T4" fmla="*/ 0 w 22"/>
                <a:gd name="T5" fmla="*/ 0 h 136"/>
                <a:gd name="T6" fmla="*/ 0 w 22"/>
                <a:gd name="T7" fmla="*/ 2147483646 h 136"/>
                <a:gd name="T8" fmla="*/ 2147483646 w 22"/>
                <a:gd name="T9" fmla="*/ 2147483646 h 136"/>
                <a:gd name="T10" fmla="*/ 2147483646 w 22"/>
                <a:gd name="T11" fmla="*/ 2147483646 h 1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3095" name="Freeform 12">
              <a:extLst>
                <a:ext uri="{FF2B5EF4-FFF2-40B4-BE49-F238E27FC236}">
                  <a16:creationId xmlns:a16="http://schemas.microsoft.com/office/drawing/2014/main" id="{2FE6F801-DAA7-46C1-BAC1-88C5E4258A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>
                <a:gd name="T0" fmla="*/ 2147483646 w 140"/>
                <a:gd name="T1" fmla="*/ 2147483646 h 504"/>
                <a:gd name="T2" fmla="*/ 2147483646 w 140"/>
                <a:gd name="T3" fmla="*/ 2147483646 h 504"/>
                <a:gd name="T4" fmla="*/ 2147483646 w 140"/>
                <a:gd name="T5" fmla="*/ 2147483646 h 504"/>
                <a:gd name="T6" fmla="*/ 2147483646 w 140"/>
                <a:gd name="T7" fmla="*/ 2147483646 h 504"/>
                <a:gd name="T8" fmla="*/ 0 w 140"/>
                <a:gd name="T9" fmla="*/ 0 h 504"/>
                <a:gd name="T10" fmla="*/ 2147483646 w 140"/>
                <a:gd name="T11" fmla="*/ 2147483646 h 504"/>
                <a:gd name="T12" fmla="*/ 2147483646 w 140"/>
                <a:gd name="T13" fmla="*/ 2147483646 h 5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3096" name="Freeform 13">
              <a:extLst>
                <a:ext uri="{FF2B5EF4-FFF2-40B4-BE49-F238E27FC236}">
                  <a16:creationId xmlns:a16="http://schemas.microsoft.com/office/drawing/2014/main" id="{F87B30F8-2CEC-4921-AD3F-F9BD859D38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>
                <a:gd name="T0" fmla="*/ 2147483646 w 132"/>
                <a:gd name="T1" fmla="*/ 2147483646 h 308"/>
                <a:gd name="T2" fmla="*/ 0 w 132"/>
                <a:gd name="T3" fmla="*/ 0 h 308"/>
                <a:gd name="T4" fmla="*/ 0 w 132"/>
                <a:gd name="T5" fmla="*/ 2147483646 h 308"/>
                <a:gd name="T6" fmla="*/ 2147483646 w 132"/>
                <a:gd name="T7" fmla="*/ 2147483646 h 308"/>
                <a:gd name="T8" fmla="*/ 2147483646 w 132"/>
                <a:gd name="T9" fmla="*/ 2147483646 h 308"/>
                <a:gd name="T10" fmla="*/ 2147483646 w 132"/>
                <a:gd name="T11" fmla="*/ 2147483646 h 308"/>
                <a:gd name="T12" fmla="*/ 2147483646 w 132"/>
                <a:gd name="T13" fmla="*/ 2147483646 h 308"/>
                <a:gd name="T14" fmla="*/ 2147483646 w 132"/>
                <a:gd name="T15" fmla="*/ 2147483646 h 3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3097" name="Freeform 14">
              <a:extLst>
                <a:ext uri="{FF2B5EF4-FFF2-40B4-BE49-F238E27FC236}">
                  <a16:creationId xmlns:a16="http://schemas.microsoft.com/office/drawing/2014/main" id="{62705AB6-6232-41C7-8D5E-683512DEC6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>
                <a:gd name="T0" fmla="*/ 2147483646 w 37"/>
                <a:gd name="T1" fmla="*/ 2147483646 h 79"/>
                <a:gd name="T2" fmla="*/ 2147483646 w 37"/>
                <a:gd name="T3" fmla="*/ 2147483646 h 79"/>
                <a:gd name="T4" fmla="*/ 0 w 37"/>
                <a:gd name="T5" fmla="*/ 0 h 79"/>
                <a:gd name="T6" fmla="*/ 2147483646 w 37"/>
                <a:gd name="T7" fmla="*/ 2147483646 h 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3098" name="Freeform 15">
              <a:extLst>
                <a:ext uri="{FF2B5EF4-FFF2-40B4-BE49-F238E27FC236}">
                  <a16:creationId xmlns:a16="http://schemas.microsoft.com/office/drawing/2014/main" id="{FDD7B1CB-234A-4B01-94F3-317EA31BB0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>
                <a:gd name="T0" fmla="*/ 2147483646 w 178"/>
                <a:gd name="T1" fmla="*/ 2147483646 h 722"/>
                <a:gd name="T2" fmla="*/ 2147483646 w 178"/>
                <a:gd name="T3" fmla="*/ 2147483646 h 722"/>
                <a:gd name="T4" fmla="*/ 2147483646 w 178"/>
                <a:gd name="T5" fmla="*/ 2147483646 h 722"/>
                <a:gd name="T6" fmla="*/ 2147483646 w 178"/>
                <a:gd name="T7" fmla="*/ 2147483646 h 722"/>
                <a:gd name="T8" fmla="*/ 0 w 178"/>
                <a:gd name="T9" fmla="*/ 0 h 722"/>
                <a:gd name="T10" fmla="*/ 2147483646 w 178"/>
                <a:gd name="T11" fmla="*/ 2147483646 h 722"/>
                <a:gd name="T12" fmla="*/ 2147483646 w 178"/>
                <a:gd name="T13" fmla="*/ 2147483646 h 722"/>
                <a:gd name="T14" fmla="*/ 2147483646 w 178"/>
                <a:gd name="T15" fmla="*/ 2147483646 h 722"/>
                <a:gd name="T16" fmla="*/ 2147483646 w 178"/>
                <a:gd name="T17" fmla="*/ 2147483646 h 722"/>
                <a:gd name="T18" fmla="*/ 2147483646 w 178"/>
                <a:gd name="T19" fmla="*/ 2147483646 h 722"/>
                <a:gd name="T20" fmla="*/ 2147483646 w 178"/>
                <a:gd name="T21" fmla="*/ 2147483646 h 7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3099" name="Freeform 16">
              <a:extLst>
                <a:ext uri="{FF2B5EF4-FFF2-40B4-BE49-F238E27FC236}">
                  <a16:creationId xmlns:a16="http://schemas.microsoft.com/office/drawing/2014/main" id="{F852FBFA-3F67-4083-AF30-DDE7765587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>
                <a:gd name="T0" fmla="*/ 2147483646 w 23"/>
                <a:gd name="T1" fmla="*/ 2147483646 h 635"/>
                <a:gd name="T2" fmla="*/ 2147483646 w 23"/>
                <a:gd name="T3" fmla="*/ 2147483646 h 635"/>
                <a:gd name="T4" fmla="*/ 2147483646 w 23"/>
                <a:gd name="T5" fmla="*/ 2147483646 h 635"/>
                <a:gd name="T6" fmla="*/ 2147483646 w 23"/>
                <a:gd name="T7" fmla="*/ 2147483646 h 635"/>
                <a:gd name="T8" fmla="*/ 2147483646 w 23"/>
                <a:gd name="T9" fmla="*/ 2147483646 h 635"/>
                <a:gd name="T10" fmla="*/ 2147483646 w 23"/>
                <a:gd name="T11" fmla="*/ 2147483646 h 635"/>
                <a:gd name="T12" fmla="*/ 2147483646 w 23"/>
                <a:gd name="T13" fmla="*/ 0 h 635"/>
                <a:gd name="T14" fmla="*/ 2147483646 w 23"/>
                <a:gd name="T15" fmla="*/ 0 h 635"/>
                <a:gd name="T16" fmla="*/ 2147483646 w 23"/>
                <a:gd name="T17" fmla="*/ 2147483646 h 635"/>
                <a:gd name="T18" fmla="*/ 2147483646 w 23"/>
                <a:gd name="T19" fmla="*/ 2147483646 h 6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3100" name="Freeform 17">
              <a:extLst>
                <a:ext uri="{FF2B5EF4-FFF2-40B4-BE49-F238E27FC236}">
                  <a16:creationId xmlns:a16="http://schemas.microsoft.com/office/drawing/2014/main" id="{E0865DD6-8849-41B3-ABF6-FED1805BBE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>
                <a:gd name="T0" fmla="*/ 0 w 17"/>
                <a:gd name="T1" fmla="*/ 0 h 107"/>
                <a:gd name="T2" fmla="*/ 2147483646 w 17"/>
                <a:gd name="T3" fmla="*/ 2147483646 h 107"/>
                <a:gd name="T4" fmla="*/ 2147483646 w 17"/>
                <a:gd name="T5" fmla="*/ 2147483646 h 107"/>
                <a:gd name="T6" fmla="*/ 2147483646 w 17"/>
                <a:gd name="T7" fmla="*/ 2147483646 h 107"/>
                <a:gd name="T8" fmla="*/ 2147483646 w 17"/>
                <a:gd name="T9" fmla="*/ 2147483646 h 107"/>
                <a:gd name="T10" fmla="*/ 0 w 17"/>
                <a:gd name="T11" fmla="*/ 0 h 1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3101" name="Freeform 18">
              <a:extLst>
                <a:ext uri="{FF2B5EF4-FFF2-40B4-BE49-F238E27FC236}">
                  <a16:creationId xmlns:a16="http://schemas.microsoft.com/office/drawing/2014/main" id="{F5B49258-3ACA-4B53-A266-82489312FA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>
                <a:gd name="T0" fmla="*/ 0 w 41"/>
                <a:gd name="T1" fmla="*/ 0 h 222"/>
                <a:gd name="T2" fmla="*/ 2147483646 w 41"/>
                <a:gd name="T3" fmla="*/ 2147483646 h 222"/>
                <a:gd name="T4" fmla="*/ 2147483646 w 41"/>
                <a:gd name="T5" fmla="*/ 2147483646 h 222"/>
                <a:gd name="T6" fmla="*/ 2147483646 w 41"/>
                <a:gd name="T7" fmla="*/ 2147483646 h 222"/>
                <a:gd name="T8" fmla="*/ 2147483646 w 41"/>
                <a:gd name="T9" fmla="*/ 2147483646 h 222"/>
                <a:gd name="T10" fmla="*/ 2147483646 w 41"/>
                <a:gd name="T11" fmla="*/ 2147483646 h 222"/>
                <a:gd name="T12" fmla="*/ 2147483646 w 41"/>
                <a:gd name="T13" fmla="*/ 2147483646 h 222"/>
                <a:gd name="T14" fmla="*/ 2147483646 w 41"/>
                <a:gd name="T15" fmla="*/ 2147483646 h 222"/>
                <a:gd name="T16" fmla="*/ 2147483646 w 41"/>
                <a:gd name="T17" fmla="*/ 2147483646 h 222"/>
                <a:gd name="T18" fmla="*/ 0 w 41"/>
                <a:gd name="T19" fmla="*/ 0 h 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3102" name="Freeform 19">
              <a:extLst>
                <a:ext uri="{FF2B5EF4-FFF2-40B4-BE49-F238E27FC236}">
                  <a16:creationId xmlns:a16="http://schemas.microsoft.com/office/drawing/2014/main" id="{FCB549D2-66C4-4C74-9FDF-4296F4D03E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>
                <a:gd name="T0" fmla="*/ 2147483646 w 450"/>
                <a:gd name="T1" fmla="*/ 2147483646 h 878"/>
                <a:gd name="T2" fmla="*/ 2147483646 w 450"/>
                <a:gd name="T3" fmla="*/ 2147483646 h 878"/>
                <a:gd name="T4" fmla="*/ 2147483646 w 450"/>
                <a:gd name="T5" fmla="*/ 2147483646 h 878"/>
                <a:gd name="T6" fmla="*/ 2147483646 w 450"/>
                <a:gd name="T7" fmla="*/ 2147483646 h 878"/>
                <a:gd name="T8" fmla="*/ 2147483646 w 450"/>
                <a:gd name="T9" fmla="*/ 2147483646 h 878"/>
                <a:gd name="T10" fmla="*/ 2147483646 w 450"/>
                <a:gd name="T11" fmla="*/ 2147483646 h 878"/>
                <a:gd name="T12" fmla="*/ 2147483646 w 450"/>
                <a:gd name="T13" fmla="*/ 2147483646 h 878"/>
                <a:gd name="T14" fmla="*/ 2147483646 w 450"/>
                <a:gd name="T15" fmla="*/ 0 h 878"/>
                <a:gd name="T16" fmla="*/ 2147483646 w 450"/>
                <a:gd name="T17" fmla="*/ 2147483646 h 878"/>
                <a:gd name="T18" fmla="*/ 2147483646 w 450"/>
                <a:gd name="T19" fmla="*/ 2147483646 h 878"/>
                <a:gd name="T20" fmla="*/ 2147483646 w 450"/>
                <a:gd name="T21" fmla="*/ 2147483646 h 878"/>
                <a:gd name="T22" fmla="*/ 2147483646 w 450"/>
                <a:gd name="T23" fmla="*/ 2147483646 h 878"/>
                <a:gd name="T24" fmla="*/ 2147483646 w 450"/>
                <a:gd name="T25" fmla="*/ 2147483646 h 878"/>
                <a:gd name="T26" fmla="*/ 0 w 450"/>
                <a:gd name="T27" fmla="*/ 2147483646 h 878"/>
                <a:gd name="T28" fmla="*/ 0 w 450"/>
                <a:gd name="T29" fmla="*/ 2147483646 h 878"/>
                <a:gd name="T30" fmla="*/ 2147483646 w 450"/>
                <a:gd name="T31" fmla="*/ 2147483646 h 878"/>
                <a:gd name="T32" fmla="*/ 2147483646 w 450"/>
                <a:gd name="T33" fmla="*/ 2147483646 h 8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3103" name="Freeform 20">
              <a:extLst>
                <a:ext uri="{FF2B5EF4-FFF2-40B4-BE49-F238E27FC236}">
                  <a16:creationId xmlns:a16="http://schemas.microsoft.com/office/drawing/2014/main" id="{5A172E7B-D17E-4050-80E6-4792E38CB5B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>
                <a:gd name="T0" fmla="*/ 0 w 35"/>
                <a:gd name="T1" fmla="*/ 0 h 73"/>
                <a:gd name="T2" fmla="*/ 2147483646 w 35"/>
                <a:gd name="T3" fmla="*/ 2147483646 h 73"/>
                <a:gd name="T4" fmla="*/ 2147483646 w 35"/>
                <a:gd name="T5" fmla="*/ 2147483646 h 73"/>
                <a:gd name="T6" fmla="*/ 0 w 35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3104" name="Freeform 21">
              <a:extLst>
                <a:ext uri="{FF2B5EF4-FFF2-40B4-BE49-F238E27FC236}">
                  <a16:creationId xmlns:a16="http://schemas.microsoft.com/office/drawing/2014/main" id="{F9531D2A-C68A-482D-82C2-979A0859A6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>
                <a:gd name="T0" fmla="*/ 2147483646 w 8"/>
                <a:gd name="T1" fmla="*/ 2147483646 h 48"/>
                <a:gd name="T2" fmla="*/ 2147483646 w 8"/>
                <a:gd name="T3" fmla="*/ 2147483646 h 48"/>
                <a:gd name="T4" fmla="*/ 2147483646 w 8"/>
                <a:gd name="T5" fmla="*/ 2147483646 h 48"/>
                <a:gd name="T6" fmla="*/ 2147483646 w 8"/>
                <a:gd name="T7" fmla="*/ 0 h 48"/>
                <a:gd name="T8" fmla="*/ 0 w 8"/>
                <a:gd name="T9" fmla="*/ 2147483646 h 48"/>
                <a:gd name="T10" fmla="*/ 2147483646 w 8"/>
                <a:gd name="T11" fmla="*/ 2147483646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3105" name="Freeform 22">
              <a:extLst>
                <a:ext uri="{FF2B5EF4-FFF2-40B4-BE49-F238E27FC236}">
                  <a16:creationId xmlns:a16="http://schemas.microsoft.com/office/drawing/2014/main" id="{FB9E8086-D9EB-4BD2-93A3-0C055609EA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>
                <a:gd name="T0" fmla="*/ 2147483646 w 52"/>
                <a:gd name="T1" fmla="*/ 2147483646 h 135"/>
                <a:gd name="T2" fmla="*/ 0 w 52"/>
                <a:gd name="T3" fmla="*/ 0 h 135"/>
                <a:gd name="T4" fmla="*/ 2147483646 w 52"/>
                <a:gd name="T5" fmla="*/ 2147483646 h 135"/>
                <a:gd name="T6" fmla="*/ 2147483646 w 52"/>
                <a:gd name="T7" fmla="*/ 2147483646 h 135"/>
                <a:gd name="T8" fmla="*/ 2147483646 w 52"/>
                <a:gd name="T9" fmla="*/ 2147483646 h 135"/>
                <a:gd name="T10" fmla="*/ 2147483646 w 52"/>
                <a:gd name="T11" fmla="*/ 2147483646 h 135"/>
                <a:gd name="T12" fmla="*/ 2147483646 w 52"/>
                <a:gd name="T13" fmla="*/ 2147483646 h 135"/>
                <a:gd name="T14" fmla="*/ 2147483646 w 52"/>
                <a:gd name="T15" fmla="*/ 2147483646 h 1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endParaRPr>
            </a:p>
          </p:txBody>
        </p:sp>
      </p:grpSp>
      <p:grpSp>
        <p:nvGrpSpPr>
          <p:cNvPr id="3075" name="Group 48">
            <a:extLst>
              <a:ext uri="{FF2B5EF4-FFF2-40B4-BE49-F238E27FC236}">
                <a16:creationId xmlns:a16="http://schemas.microsoft.com/office/drawing/2014/main" id="{841DB13E-9710-4DB1-AFA7-2475B5965860}"/>
              </a:ext>
            </a:extLst>
          </p:cNvPr>
          <p:cNvGrpSpPr>
            <a:grpSpLocks/>
          </p:cNvGrpSpPr>
          <p:nvPr/>
        </p:nvGrpSpPr>
        <p:grpSpPr bwMode="auto">
          <a:xfrm>
            <a:off x="27518" y="0"/>
            <a:ext cx="2603500" cy="6853238"/>
            <a:chOff x="6627813" y="195717"/>
            <a:chExt cx="1952625" cy="5678034"/>
          </a:xfrm>
        </p:grpSpPr>
        <p:sp>
          <p:nvSpPr>
            <p:cNvPr id="3082" name="Freeform 27">
              <a:extLst>
                <a:ext uri="{FF2B5EF4-FFF2-40B4-BE49-F238E27FC236}">
                  <a16:creationId xmlns:a16="http://schemas.microsoft.com/office/drawing/2014/main" id="{E01C8DC6-E123-4D58-B004-7F73080557D9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>
                <a:gd name="T0" fmla="*/ 2147483646 w 103"/>
                <a:gd name="T1" fmla="*/ 2147483646 h 920"/>
                <a:gd name="T2" fmla="*/ 2147483646 w 103"/>
                <a:gd name="T3" fmla="*/ 2147483646 h 920"/>
                <a:gd name="T4" fmla="*/ 2147483646 w 103"/>
                <a:gd name="T5" fmla="*/ 2147483646 h 920"/>
                <a:gd name="T6" fmla="*/ 2147483646 w 103"/>
                <a:gd name="T7" fmla="*/ 2147483646 h 920"/>
                <a:gd name="T8" fmla="*/ 2147483646 w 103"/>
                <a:gd name="T9" fmla="*/ 2147483646 h 920"/>
                <a:gd name="T10" fmla="*/ 2147483646 w 103"/>
                <a:gd name="T11" fmla="*/ 2147483646 h 920"/>
                <a:gd name="T12" fmla="*/ 2147483646 w 103"/>
                <a:gd name="T13" fmla="*/ 2147483646 h 920"/>
                <a:gd name="T14" fmla="*/ 2147483646 w 103"/>
                <a:gd name="T15" fmla="*/ 2147483646 h 920"/>
                <a:gd name="T16" fmla="*/ 2147483646 w 103"/>
                <a:gd name="T17" fmla="*/ 2147483646 h 920"/>
                <a:gd name="T18" fmla="*/ 2147483646 w 103"/>
                <a:gd name="T19" fmla="*/ 2147483646 h 920"/>
                <a:gd name="T20" fmla="*/ 2147483646 w 103"/>
                <a:gd name="T21" fmla="*/ 2147483646 h 920"/>
                <a:gd name="T22" fmla="*/ 2147483646 w 103"/>
                <a:gd name="T23" fmla="*/ 0 h 920"/>
                <a:gd name="T24" fmla="*/ 0 w 103"/>
                <a:gd name="T25" fmla="*/ 0 h 920"/>
                <a:gd name="T26" fmla="*/ 2147483646 w 103"/>
                <a:gd name="T27" fmla="*/ 2147483646 h 920"/>
                <a:gd name="T28" fmla="*/ 2147483646 w 103"/>
                <a:gd name="T29" fmla="*/ 2147483646 h 9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3083" name="Freeform 28">
              <a:extLst>
                <a:ext uri="{FF2B5EF4-FFF2-40B4-BE49-F238E27FC236}">
                  <a16:creationId xmlns:a16="http://schemas.microsoft.com/office/drawing/2014/main" id="{920188FE-9A87-4ADA-86E2-C517AF50A0E5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>
                <a:gd name="T0" fmla="*/ 2147483646 w 88"/>
                <a:gd name="T1" fmla="*/ 2147483646 h 330"/>
                <a:gd name="T2" fmla="*/ 2147483646 w 88"/>
                <a:gd name="T3" fmla="*/ 2147483646 h 330"/>
                <a:gd name="T4" fmla="*/ 2147483646 w 88"/>
                <a:gd name="T5" fmla="*/ 2147483646 h 330"/>
                <a:gd name="T6" fmla="*/ 2147483646 w 88"/>
                <a:gd name="T7" fmla="*/ 2147483646 h 330"/>
                <a:gd name="T8" fmla="*/ 2147483646 w 88"/>
                <a:gd name="T9" fmla="*/ 2147483646 h 330"/>
                <a:gd name="T10" fmla="*/ 0 w 88"/>
                <a:gd name="T11" fmla="*/ 0 h 330"/>
                <a:gd name="T12" fmla="*/ 2147483646 w 88"/>
                <a:gd name="T13" fmla="*/ 2147483646 h 330"/>
                <a:gd name="T14" fmla="*/ 2147483646 w 88"/>
                <a:gd name="T15" fmla="*/ 2147483646 h 3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3084" name="Freeform 29">
              <a:extLst>
                <a:ext uri="{FF2B5EF4-FFF2-40B4-BE49-F238E27FC236}">
                  <a16:creationId xmlns:a16="http://schemas.microsoft.com/office/drawing/2014/main" id="{11C29BE9-74DF-4541-BDB1-04F1E1D773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>
                <a:gd name="T0" fmla="*/ 2147483646 w 90"/>
                <a:gd name="T1" fmla="*/ 2147483646 h 207"/>
                <a:gd name="T2" fmla="*/ 0 w 90"/>
                <a:gd name="T3" fmla="*/ 0 h 207"/>
                <a:gd name="T4" fmla="*/ 2147483646 w 90"/>
                <a:gd name="T5" fmla="*/ 2147483646 h 207"/>
                <a:gd name="T6" fmla="*/ 2147483646 w 90"/>
                <a:gd name="T7" fmla="*/ 2147483646 h 207"/>
                <a:gd name="T8" fmla="*/ 2147483646 w 90"/>
                <a:gd name="T9" fmla="*/ 2147483646 h 207"/>
                <a:gd name="T10" fmla="*/ 2147483646 w 90"/>
                <a:gd name="T11" fmla="*/ 2147483646 h 207"/>
                <a:gd name="T12" fmla="*/ 2147483646 w 90"/>
                <a:gd name="T13" fmla="*/ 2147483646 h 207"/>
                <a:gd name="T14" fmla="*/ 2147483646 w 90"/>
                <a:gd name="T15" fmla="*/ 2147483646 h 2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3085" name="Freeform 30">
              <a:extLst>
                <a:ext uri="{FF2B5EF4-FFF2-40B4-BE49-F238E27FC236}">
                  <a16:creationId xmlns:a16="http://schemas.microsoft.com/office/drawing/2014/main" id="{F26ED58A-2275-49A8-BAB4-FE4659E0B1C1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>
                <a:gd name="T0" fmla="*/ 2147483646 w 115"/>
                <a:gd name="T1" fmla="*/ 2147483646 h 467"/>
                <a:gd name="T2" fmla="*/ 2147483646 w 115"/>
                <a:gd name="T3" fmla="*/ 2147483646 h 467"/>
                <a:gd name="T4" fmla="*/ 2147483646 w 115"/>
                <a:gd name="T5" fmla="*/ 2147483646 h 467"/>
                <a:gd name="T6" fmla="*/ 2147483646 w 115"/>
                <a:gd name="T7" fmla="*/ 2147483646 h 467"/>
                <a:gd name="T8" fmla="*/ 0 w 115"/>
                <a:gd name="T9" fmla="*/ 0 h 467"/>
                <a:gd name="T10" fmla="*/ 2147483646 w 115"/>
                <a:gd name="T11" fmla="*/ 2147483646 h 467"/>
                <a:gd name="T12" fmla="*/ 2147483646 w 115"/>
                <a:gd name="T13" fmla="*/ 2147483646 h 467"/>
                <a:gd name="T14" fmla="*/ 2147483646 w 115"/>
                <a:gd name="T15" fmla="*/ 2147483646 h 467"/>
                <a:gd name="T16" fmla="*/ 2147483646 w 115"/>
                <a:gd name="T17" fmla="*/ 2147483646 h 467"/>
                <a:gd name="T18" fmla="*/ 2147483646 w 115"/>
                <a:gd name="T19" fmla="*/ 2147483646 h 467"/>
                <a:gd name="T20" fmla="*/ 2147483646 w 115"/>
                <a:gd name="T21" fmla="*/ 2147483646 h 4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3086" name="Freeform 31">
              <a:extLst>
                <a:ext uri="{FF2B5EF4-FFF2-40B4-BE49-F238E27FC236}">
                  <a16:creationId xmlns:a16="http://schemas.microsoft.com/office/drawing/2014/main" id="{B7424B0A-C4F1-49D6-9B5A-99C7FE05896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>
                <a:gd name="T0" fmla="*/ 2147483646 w 36"/>
                <a:gd name="T1" fmla="*/ 2147483646 h 633"/>
                <a:gd name="T2" fmla="*/ 2147483646 w 36"/>
                <a:gd name="T3" fmla="*/ 2147483646 h 633"/>
                <a:gd name="T4" fmla="*/ 2147483646 w 36"/>
                <a:gd name="T5" fmla="*/ 2147483646 h 633"/>
                <a:gd name="T6" fmla="*/ 2147483646 w 36"/>
                <a:gd name="T7" fmla="*/ 2147483646 h 633"/>
                <a:gd name="T8" fmla="*/ 2147483646 w 36"/>
                <a:gd name="T9" fmla="*/ 2147483646 h 633"/>
                <a:gd name="T10" fmla="*/ 2147483646 w 36"/>
                <a:gd name="T11" fmla="*/ 0 h 633"/>
                <a:gd name="T12" fmla="*/ 2147483646 w 36"/>
                <a:gd name="T13" fmla="*/ 0 h 633"/>
                <a:gd name="T14" fmla="*/ 2147483646 w 36"/>
                <a:gd name="T15" fmla="*/ 2147483646 h 633"/>
                <a:gd name="T16" fmla="*/ 2147483646 w 36"/>
                <a:gd name="T17" fmla="*/ 2147483646 h 633"/>
                <a:gd name="T18" fmla="*/ 2147483646 w 36"/>
                <a:gd name="T19" fmla="*/ 2147483646 h 633"/>
                <a:gd name="T20" fmla="*/ 2147483646 w 36"/>
                <a:gd name="T21" fmla="*/ 2147483646 h 633"/>
                <a:gd name="T22" fmla="*/ 2147483646 w 36"/>
                <a:gd name="T23" fmla="*/ 2147483646 h 633"/>
                <a:gd name="T24" fmla="*/ 2147483646 w 36"/>
                <a:gd name="T25" fmla="*/ 2147483646 h 6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3087" name="Freeform 32">
              <a:extLst>
                <a:ext uri="{FF2B5EF4-FFF2-40B4-BE49-F238E27FC236}">
                  <a16:creationId xmlns:a16="http://schemas.microsoft.com/office/drawing/2014/main" id="{5B9294FE-7FCD-411C-AB76-8DD0B77B2F63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>
                <a:gd name="T0" fmla="*/ 2147483646 w 28"/>
                <a:gd name="T1" fmla="*/ 2147483646 h 59"/>
                <a:gd name="T2" fmla="*/ 2147483646 w 28"/>
                <a:gd name="T3" fmla="*/ 2147483646 h 59"/>
                <a:gd name="T4" fmla="*/ 0 w 28"/>
                <a:gd name="T5" fmla="*/ 0 h 59"/>
                <a:gd name="T6" fmla="*/ 2147483646 w 28"/>
                <a:gd name="T7" fmla="*/ 2147483646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3088" name="Freeform 33">
              <a:extLst>
                <a:ext uri="{FF2B5EF4-FFF2-40B4-BE49-F238E27FC236}">
                  <a16:creationId xmlns:a16="http://schemas.microsoft.com/office/drawing/2014/main" id="{30711386-6AD5-4E50-AC94-72CBC20C8C8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>
                <a:gd name="T0" fmla="*/ 2147483646 w 17"/>
                <a:gd name="T1" fmla="*/ 2147483646 h 107"/>
                <a:gd name="T2" fmla="*/ 2147483646 w 17"/>
                <a:gd name="T3" fmla="*/ 2147483646 h 107"/>
                <a:gd name="T4" fmla="*/ 2147483646 w 17"/>
                <a:gd name="T5" fmla="*/ 2147483646 h 107"/>
                <a:gd name="T6" fmla="*/ 2147483646 w 17"/>
                <a:gd name="T7" fmla="*/ 2147483646 h 107"/>
                <a:gd name="T8" fmla="*/ 0 w 17"/>
                <a:gd name="T9" fmla="*/ 0 h 107"/>
                <a:gd name="T10" fmla="*/ 0 w 17"/>
                <a:gd name="T11" fmla="*/ 2147483646 h 107"/>
                <a:gd name="T12" fmla="*/ 2147483646 w 17"/>
                <a:gd name="T13" fmla="*/ 2147483646 h 1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3089" name="Freeform 34">
              <a:extLst>
                <a:ext uri="{FF2B5EF4-FFF2-40B4-BE49-F238E27FC236}">
                  <a16:creationId xmlns:a16="http://schemas.microsoft.com/office/drawing/2014/main" id="{4C1B5C60-DF8D-4945-B7F1-B404089591D5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>
                <a:gd name="T0" fmla="*/ 2147483646 w 294"/>
                <a:gd name="T1" fmla="*/ 2147483646 h 568"/>
                <a:gd name="T2" fmla="*/ 2147483646 w 294"/>
                <a:gd name="T3" fmla="*/ 2147483646 h 568"/>
                <a:gd name="T4" fmla="*/ 2147483646 w 294"/>
                <a:gd name="T5" fmla="*/ 2147483646 h 568"/>
                <a:gd name="T6" fmla="*/ 2147483646 w 294"/>
                <a:gd name="T7" fmla="*/ 2147483646 h 568"/>
                <a:gd name="T8" fmla="*/ 2147483646 w 294"/>
                <a:gd name="T9" fmla="*/ 2147483646 h 568"/>
                <a:gd name="T10" fmla="*/ 2147483646 w 294"/>
                <a:gd name="T11" fmla="*/ 2147483646 h 568"/>
                <a:gd name="T12" fmla="*/ 2147483646 w 294"/>
                <a:gd name="T13" fmla="*/ 0 h 568"/>
                <a:gd name="T14" fmla="*/ 2147483646 w 294"/>
                <a:gd name="T15" fmla="*/ 0 h 568"/>
                <a:gd name="T16" fmla="*/ 2147483646 w 294"/>
                <a:gd name="T17" fmla="*/ 2147483646 h 568"/>
                <a:gd name="T18" fmla="*/ 2147483646 w 294"/>
                <a:gd name="T19" fmla="*/ 2147483646 h 568"/>
                <a:gd name="T20" fmla="*/ 2147483646 w 294"/>
                <a:gd name="T21" fmla="*/ 2147483646 h 568"/>
                <a:gd name="T22" fmla="*/ 2147483646 w 294"/>
                <a:gd name="T23" fmla="*/ 2147483646 h 568"/>
                <a:gd name="T24" fmla="*/ 2147483646 w 294"/>
                <a:gd name="T25" fmla="*/ 2147483646 h 568"/>
                <a:gd name="T26" fmla="*/ 0 w 294"/>
                <a:gd name="T27" fmla="*/ 2147483646 h 568"/>
                <a:gd name="T28" fmla="*/ 2147483646 w 294"/>
                <a:gd name="T29" fmla="*/ 2147483646 h 568"/>
                <a:gd name="T30" fmla="*/ 2147483646 w 294"/>
                <a:gd name="T31" fmla="*/ 2147483646 h 5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3090" name="Freeform 35">
              <a:extLst>
                <a:ext uri="{FF2B5EF4-FFF2-40B4-BE49-F238E27FC236}">
                  <a16:creationId xmlns:a16="http://schemas.microsoft.com/office/drawing/2014/main" id="{C5E8C64C-571B-4926-ABF1-32C8A3631A8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>
                <a:gd name="T0" fmla="*/ 0 w 25"/>
                <a:gd name="T1" fmla="*/ 0 h 53"/>
                <a:gd name="T2" fmla="*/ 2147483646 w 25"/>
                <a:gd name="T3" fmla="*/ 2147483646 h 53"/>
                <a:gd name="T4" fmla="*/ 2147483646 w 25"/>
                <a:gd name="T5" fmla="*/ 2147483646 h 53"/>
                <a:gd name="T6" fmla="*/ 0 w 25"/>
                <a:gd name="T7" fmla="*/ 0 h 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3091" name="Freeform 36">
              <a:extLst>
                <a:ext uri="{FF2B5EF4-FFF2-40B4-BE49-F238E27FC236}">
                  <a16:creationId xmlns:a16="http://schemas.microsoft.com/office/drawing/2014/main" id="{2BCCA000-9C31-42CB-91B4-D08F50C62D6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>
                <a:gd name="T0" fmla="*/ 0 w 29"/>
                <a:gd name="T1" fmla="*/ 0 h 141"/>
                <a:gd name="T2" fmla="*/ 2147483646 w 29"/>
                <a:gd name="T3" fmla="*/ 2147483646 h 141"/>
                <a:gd name="T4" fmla="*/ 2147483646 w 29"/>
                <a:gd name="T5" fmla="*/ 2147483646 h 141"/>
                <a:gd name="T6" fmla="*/ 2147483646 w 29"/>
                <a:gd name="T7" fmla="*/ 2147483646 h 141"/>
                <a:gd name="T8" fmla="*/ 2147483646 w 29"/>
                <a:gd name="T9" fmla="*/ 2147483646 h 141"/>
                <a:gd name="T10" fmla="*/ 2147483646 w 29"/>
                <a:gd name="T11" fmla="*/ 2147483646 h 141"/>
                <a:gd name="T12" fmla="*/ 2147483646 w 29"/>
                <a:gd name="T13" fmla="*/ 2147483646 h 141"/>
                <a:gd name="T14" fmla="*/ 0 w 29"/>
                <a:gd name="T15" fmla="*/ 0 h 1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3092" name="Freeform 37">
              <a:extLst>
                <a:ext uri="{FF2B5EF4-FFF2-40B4-BE49-F238E27FC236}">
                  <a16:creationId xmlns:a16="http://schemas.microsoft.com/office/drawing/2014/main" id="{45B0F7EB-CE7D-47CC-B056-F890B1EBD89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>
                <a:gd name="T0" fmla="*/ 0 w 8"/>
                <a:gd name="T1" fmla="*/ 2147483646 h 48"/>
                <a:gd name="T2" fmla="*/ 2147483646 w 8"/>
                <a:gd name="T3" fmla="*/ 2147483646 h 48"/>
                <a:gd name="T4" fmla="*/ 2147483646 w 8"/>
                <a:gd name="T5" fmla="*/ 2147483646 h 48"/>
                <a:gd name="T6" fmla="*/ 2147483646 w 8"/>
                <a:gd name="T7" fmla="*/ 2147483646 h 48"/>
                <a:gd name="T8" fmla="*/ 0 w 8"/>
                <a:gd name="T9" fmla="*/ 0 h 48"/>
                <a:gd name="T10" fmla="*/ 0 w 8"/>
                <a:gd name="T11" fmla="*/ 2147483646 h 48"/>
                <a:gd name="T12" fmla="*/ 0 w 8"/>
                <a:gd name="T13" fmla="*/ 2147483646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3093" name="Freeform 38">
              <a:extLst>
                <a:ext uri="{FF2B5EF4-FFF2-40B4-BE49-F238E27FC236}">
                  <a16:creationId xmlns:a16="http://schemas.microsoft.com/office/drawing/2014/main" id="{D8698970-9A24-4A09-9737-FC4BB1E04D2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>
                <a:gd name="T0" fmla="*/ 2147483646 w 44"/>
                <a:gd name="T1" fmla="*/ 2147483646 h 111"/>
                <a:gd name="T2" fmla="*/ 0 w 44"/>
                <a:gd name="T3" fmla="*/ 0 h 111"/>
                <a:gd name="T4" fmla="*/ 2147483646 w 44"/>
                <a:gd name="T5" fmla="*/ 2147483646 h 111"/>
                <a:gd name="T6" fmla="*/ 2147483646 w 44"/>
                <a:gd name="T7" fmla="*/ 2147483646 h 111"/>
                <a:gd name="T8" fmla="*/ 2147483646 w 44"/>
                <a:gd name="T9" fmla="*/ 2147483646 h 111"/>
                <a:gd name="T10" fmla="*/ 2147483646 w 44"/>
                <a:gd name="T11" fmla="*/ 2147483646 h 111"/>
                <a:gd name="T12" fmla="*/ 2147483646 w 44"/>
                <a:gd name="T13" fmla="*/ 2147483646 h 111"/>
                <a:gd name="T14" fmla="*/ 2147483646 w 44"/>
                <a:gd name="T15" fmla="*/ 2147483646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endParaRPr>
            </a:p>
          </p:txBody>
        </p:sp>
      </p:grpSp>
      <p:sp>
        <p:nvSpPr>
          <p:cNvPr id="62" name="Rectangle 61">
            <a:extLst>
              <a:ext uri="{FF2B5EF4-FFF2-40B4-BE49-F238E27FC236}">
                <a16:creationId xmlns:a16="http://schemas.microsoft.com/office/drawing/2014/main" id="{5BB666D4-2C17-4E12-8A53-03F1CA31EA14}"/>
              </a:ext>
            </a:extLst>
          </p:cNvPr>
          <p:cNvSpPr/>
          <p:nvPr/>
        </p:nvSpPr>
        <p:spPr>
          <a:xfrm>
            <a:off x="1" y="0"/>
            <a:ext cx="243417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77" name="Title Placeholder 1">
            <a:extLst>
              <a:ext uri="{FF2B5EF4-FFF2-40B4-BE49-F238E27FC236}">
                <a16:creationId xmlns:a16="http://schemas.microsoft.com/office/drawing/2014/main" id="{550DB7BD-0A28-49A3-8C8E-5D206BA6458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592917" y="623888"/>
            <a:ext cx="8786283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3078" name="Text Placeholder 2">
            <a:extLst>
              <a:ext uri="{FF2B5EF4-FFF2-40B4-BE49-F238E27FC236}">
                <a16:creationId xmlns:a16="http://schemas.microsoft.com/office/drawing/2014/main" id="{A23B7DEF-CA38-4A39-B822-19F4654A66D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2590800" y="2133600"/>
            <a:ext cx="87884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AAD889-61F6-4C4C-801E-75BB9B8121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63201" y="6135689"/>
            <a:ext cx="1022351" cy="369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  <a:ea typeface="新細明體" panose="02020500000000000000" pitchFamily="18" charset="-12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8C3A7B-D239-4E01-9BDB-9C37C521F5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90800" y="6135689"/>
            <a:ext cx="76221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  <a:ea typeface="新細明體" panose="02020500000000000000" pitchFamily="18" charset="-12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C4E14B-C3BE-410B-93E9-19E5CE22DE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681567" y="787401"/>
            <a:ext cx="7810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2000">
                <a:solidFill>
                  <a:srgbClr val="FEFFFF"/>
                </a:solidFill>
                <a:latin typeface="+mn-lt"/>
              </a:defRPr>
            </a:lvl1pPr>
          </a:lstStyle>
          <a:p>
            <a:pPr>
              <a:defRPr/>
            </a:pPr>
            <a:fld id="{73C876B6-CE2A-4ACF-AF8B-225044CBB942}" type="slidenum">
              <a:rPr lang="en-US" altLang="zh-TW" smtClean="0">
                <a:ea typeface="新細明體" panose="02020500000000000000" pitchFamily="18" charset="-120"/>
              </a:rPr>
              <a:pPr>
                <a:defRPr/>
              </a:pPr>
              <a:t>‹#›</a:t>
            </a:fld>
            <a:endParaRPr lang="en-US" altLang="zh-TW"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79222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  <a:ea typeface="微軟正黑體" panose="020B0604030504040204" pitchFamily="34" charset="-12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  <a:ea typeface="微軟正黑體" panose="020B0604030504040204" pitchFamily="34" charset="-12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  <a:ea typeface="微軟正黑體" panose="020B0604030504040204" pitchFamily="34" charset="-12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  <a:ea typeface="微軟正黑體" panose="020B0604030504040204" pitchFamily="34" charset="-12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5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6.png"/><Relationship Id="rId9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20.png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21.png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7.wdp"/><Relationship Id="rId4" Type="http://schemas.openxmlformats.org/officeDocument/2006/relationships/image" Target="../media/image22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microsoft.com/office/2007/relationships/hdphoto" Target="../media/hdphoto2.wdp"/><Relationship Id="rId7" Type="http://schemas.openxmlformats.org/officeDocument/2006/relationships/image" Target="../media/image24.png"/><Relationship Id="rId12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11" Type="http://schemas.openxmlformats.org/officeDocument/2006/relationships/image" Target="../media/image27.png"/><Relationship Id="rId5" Type="http://schemas.microsoft.com/office/2007/relationships/hdphoto" Target="../media/hdphoto7.wdp"/><Relationship Id="rId10" Type="http://schemas.openxmlformats.org/officeDocument/2006/relationships/image" Target="../media/image26.jpg"/><Relationship Id="rId4" Type="http://schemas.openxmlformats.org/officeDocument/2006/relationships/image" Target="../media/image22.png"/><Relationship Id="rId9" Type="http://schemas.microsoft.com/office/2007/relationships/hdphoto" Target="../media/hdphoto8.wdp"/></Relationships>
</file>

<file path=ppt/slides/_rels/slide38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13" Type="http://schemas.openxmlformats.org/officeDocument/2006/relationships/image" Target="../media/image35.png"/><Relationship Id="rId3" Type="http://schemas.microsoft.com/office/2007/relationships/hdphoto" Target="../media/hdphoto2.wdp"/><Relationship Id="rId7" Type="http://schemas.openxmlformats.org/officeDocument/2006/relationships/image" Target="../media/image30.png"/><Relationship Id="rId12" Type="http://schemas.openxmlformats.org/officeDocument/2006/relationships/image" Target="../media/image34.png"/><Relationship Id="rId2" Type="http://schemas.openxmlformats.org/officeDocument/2006/relationships/image" Target="../media/image2.png"/><Relationship Id="rId16" Type="http://schemas.microsoft.com/office/2007/relationships/hdphoto" Target="../media/hdphoto11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g"/><Relationship Id="rId11" Type="http://schemas.openxmlformats.org/officeDocument/2006/relationships/image" Target="../media/image33.png"/><Relationship Id="rId5" Type="http://schemas.microsoft.com/office/2007/relationships/hdphoto" Target="../media/hdphoto7.wdp"/><Relationship Id="rId15" Type="http://schemas.openxmlformats.org/officeDocument/2006/relationships/image" Target="../media/image36.png"/><Relationship Id="rId10" Type="http://schemas.openxmlformats.org/officeDocument/2006/relationships/image" Target="../media/image32.jpeg"/><Relationship Id="rId4" Type="http://schemas.openxmlformats.org/officeDocument/2006/relationships/image" Target="../media/image22.png"/><Relationship Id="rId9" Type="http://schemas.openxmlformats.org/officeDocument/2006/relationships/image" Target="../media/image31.jpeg"/><Relationship Id="rId14" Type="http://schemas.microsoft.com/office/2007/relationships/hdphoto" Target="../media/hdphoto10.wdp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2.wdp"/><Relationship Id="rId4" Type="http://schemas.openxmlformats.org/officeDocument/2006/relationships/image" Target="../media/image38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microsoft.com/office/2007/relationships/hdphoto" Target="../media/hdphoto2.wdp"/><Relationship Id="rId7" Type="http://schemas.openxmlformats.org/officeDocument/2006/relationships/diagramLayout" Target="../diagrams/layou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microsoft.com/office/2007/relationships/hdphoto" Target="../media/hdphoto13.wdp"/><Relationship Id="rId10" Type="http://schemas.microsoft.com/office/2007/relationships/diagramDrawing" Target="../diagrams/drawing1.xml"/><Relationship Id="rId4" Type="http://schemas.openxmlformats.org/officeDocument/2006/relationships/image" Target="../media/image39.png"/><Relationship Id="rId9" Type="http://schemas.openxmlformats.org/officeDocument/2006/relationships/diagramColors" Target="../diagrams/colors1.xml"/></Relationships>
</file>

<file path=ppt/slides/_rels/slide4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g"/></Relationships>
</file>

<file path=ppt/slides/_rels/slide4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4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g"/><Relationship Id="rId5" Type="http://schemas.microsoft.com/office/2007/relationships/hdphoto" Target="../media/hdphoto14.wdp"/><Relationship Id="rId4" Type="http://schemas.openxmlformats.org/officeDocument/2006/relationships/image" Target="../media/image41.png"/></Relationships>
</file>

<file path=ppt/slides/_rels/slide4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4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g"/><Relationship Id="rId5" Type="http://schemas.microsoft.com/office/2007/relationships/hdphoto" Target="../media/hdphoto14.wdp"/><Relationship Id="rId4" Type="http://schemas.openxmlformats.org/officeDocument/2006/relationships/image" Target="../media/image41.png"/></Relationships>
</file>

<file path=ppt/slides/_rels/slide4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4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g"/><Relationship Id="rId5" Type="http://schemas.microsoft.com/office/2007/relationships/hdphoto" Target="../media/hdphoto14.wdp"/><Relationship Id="rId4" Type="http://schemas.openxmlformats.org/officeDocument/2006/relationships/image" Target="../media/image41.png"/></Relationships>
</file>

<file path=ppt/slides/_rels/slide4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4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g"/><Relationship Id="rId5" Type="http://schemas.microsoft.com/office/2007/relationships/hdphoto" Target="../media/hdphoto14.wdp"/><Relationship Id="rId4" Type="http://schemas.openxmlformats.org/officeDocument/2006/relationships/image" Target="../media/image41.png"/></Relationships>
</file>

<file path=ppt/slides/_rels/slide4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g"/><Relationship Id="rId5" Type="http://schemas.microsoft.com/office/2007/relationships/hdphoto" Target="../media/hdphoto14.wdp"/><Relationship Id="rId4" Type="http://schemas.openxmlformats.org/officeDocument/2006/relationships/image" Target="../media/image41.png"/></Relationships>
</file>

<file path=ppt/slides/_rels/slide4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g"/><Relationship Id="rId5" Type="http://schemas.microsoft.com/office/2007/relationships/hdphoto" Target="../media/hdphoto14.wdp"/><Relationship Id="rId4" Type="http://schemas.openxmlformats.org/officeDocument/2006/relationships/image" Target="../media/image41.png"/></Relationships>
</file>

<file path=ppt/slides/_rels/slide4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microsoft.com/office/2007/relationships/hdphoto" Target="../media/hdphoto14.wdp"/><Relationship Id="rId4" Type="http://schemas.openxmlformats.org/officeDocument/2006/relationships/image" Target="../media/image4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0.png"/><Relationship Id="rId2" Type="http://schemas.openxmlformats.org/officeDocument/2006/relationships/video" Target="file:///\\163.20.167.142\&#20844;&#21209;&#22635;&#22577;&#21312;\4&#36628;&#23566;&#34389;&#26989;&#21209;&#22635;&#22577;&#21312;\110&#19979;&#23478;&#38263;&#26085;&#36039;&#26009;\110&#19979;&#21508;&#34389;&#23460;&#24050;&#23436;&#25104;&#21312;\00_&#26657;&#38263;&#23460;\&#26657;&#38263;&#30340;&#35441;_&#23478;&#38263;&#26085;.mov" TargetMode="External"/><Relationship Id="rId1" Type="http://schemas.microsoft.com/office/2007/relationships/media" Target="file:///\\163.20.167.142\&#20844;&#21209;&#22635;&#22577;&#21312;\4&#36628;&#23566;&#34389;&#26989;&#21209;&#22635;&#22577;&#21312;\110&#19979;&#23478;&#38263;&#26085;&#36039;&#26009;\110&#19979;&#21508;&#34389;&#23460;&#24050;&#23436;&#25104;&#21312;\00_&#26657;&#38263;&#23460;\&#26657;&#38263;&#30340;&#35441;_&#23478;&#38263;&#26085;.mov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5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g"/><Relationship Id="rId5" Type="http://schemas.microsoft.com/office/2007/relationships/hdphoto" Target="../media/hdphoto14.wdp"/><Relationship Id="rId4" Type="http://schemas.openxmlformats.org/officeDocument/2006/relationships/image" Target="../media/image41.png"/></Relationships>
</file>

<file path=ppt/slides/_rels/slide5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g"/><Relationship Id="rId5" Type="http://schemas.microsoft.com/office/2007/relationships/hdphoto" Target="../media/hdphoto14.wdp"/><Relationship Id="rId4" Type="http://schemas.openxmlformats.org/officeDocument/2006/relationships/image" Target="../media/image41.png"/></Relationships>
</file>

<file path=ppt/slides/_rels/slide5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g"/><Relationship Id="rId5" Type="http://schemas.microsoft.com/office/2007/relationships/hdphoto" Target="../media/hdphoto14.wdp"/><Relationship Id="rId4" Type="http://schemas.openxmlformats.org/officeDocument/2006/relationships/image" Target="../media/image41.png"/></Relationships>
</file>

<file path=ppt/slides/_rels/slide5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15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microsoft.com/office/2007/relationships/hdphoto" Target="../media/hdphoto14.wdp"/><Relationship Id="rId4" Type="http://schemas.openxmlformats.org/officeDocument/2006/relationships/image" Target="../media/image41.png"/></Relationships>
</file>

<file path=ppt/slides/_rels/slide5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jpg"/><Relationship Id="rId4" Type="http://schemas.openxmlformats.org/officeDocument/2006/relationships/image" Target="../media/image58.jp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6.wdp"/><Relationship Id="rId4" Type="http://schemas.openxmlformats.org/officeDocument/2006/relationships/image" Target="../media/image6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s://www.cjoes.ntpc.edu.tw/" TargetMode="Externa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>
            <a:extLst>
              <a:ext uri="{FF2B5EF4-FFF2-40B4-BE49-F238E27FC236}">
                <a16:creationId xmlns:a16="http://schemas.microsoft.com/office/drawing/2014/main" id="{7A7DDEC1-FFE9-417B-8CC2-735CAA17E9AA}"/>
              </a:ext>
            </a:extLst>
          </p:cNvPr>
          <p:cNvGrpSpPr/>
          <p:nvPr/>
        </p:nvGrpSpPr>
        <p:grpSpPr>
          <a:xfrm>
            <a:off x="0" y="8313"/>
            <a:ext cx="12192000" cy="6849424"/>
            <a:chOff x="0" y="0"/>
            <a:chExt cx="12192000" cy="6849424"/>
          </a:xfrm>
        </p:grpSpPr>
        <p:pic>
          <p:nvPicPr>
            <p:cNvPr id="6" name="圖片 5">
              <a:extLst>
                <a:ext uri="{FF2B5EF4-FFF2-40B4-BE49-F238E27FC236}">
                  <a16:creationId xmlns:a16="http://schemas.microsoft.com/office/drawing/2014/main" id="{0CBDEE61-DF3A-4466-977F-C7C628CB82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55" t="2231" r="57990" b="-2231"/>
            <a:stretch/>
          </p:blipFill>
          <p:spPr>
            <a:xfrm>
              <a:off x="0" y="0"/>
              <a:ext cx="5374433" cy="6830762"/>
            </a:xfrm>
            <a:prstGeom prst="rect">
              <a:avLst/>
            </a:prstGeom>
          </p:spPr>
        </p:pic>
        <p:pic>
          <p:nvPicPr>
            <p:cNvPr id="5" name="圖片 4">
              <a:extLst>
                <a:ext uri="{FF2B5EF4-FFF2-40B4-BE49-F238E27FC236}">
                  <a16:creationId xmlns:a16="http://schemas.microsoft.com/office/drawing/2014/main" id="{906637C1-0CA3-4B24-9588-6E10666F03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5656" y="18662"/>
              <a:ext cx="11016344" cy="6830762"/>
            </a:xfrm>
            <a:prstGeom prst="rect">
              <a:avLst/>
            </a:prstGeom>
          </p:spPr>
        </p:pic>
      </p:grpSp>
      <p:sp>
        <p:nvSpPr>
          <p:cNvPr id="2" name="標題 1">
            <a:extLst>
              <a:ext uri="{FF2B5EF4-FFF2-40B4-BE49-F238E27FC236}">
                <a16:creationId xmlns:a16="http://schemas.microsoft.com/office/drawing/2014/main" id="{38E17416-B476-4778-918E-EC0B9E446C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7204" y="1548879"/>
            <a:ext cx="5094514" cy="23876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altLang="zh-TW" dirty="0">
                <a:latin typeface="文鼎新潮ＰＯＰ體P" panose="040B0900000000000000" pitchFamily="82" charset="-120"/>
                <a:ea typeface="文鼎新潮ＰＯＰ體P" panose="040B0900000000000000" pitchFamily="82" charset="-120"/>
              </a:rPr>
              <a:t>310</a:t>
            </a:r>
            <a:r>
              <a:rPr lang="zh-TW" altLang="en-US" dirty="0">
                <a:latin typeface="文鼎新潮ＰＯＰ體P" panose="040B0900000000000000" pitchFamily="82" charset="-120"/>
                <a:ea typeface="文鼎新潮ＰＯＰ體P" panose="040B0900000000000000" pitchFamily="82" charset="-120"/>
              </a:rPr>
              <a:t> </a:t>
            </a:r>
            <a:br>
              <a:rPr lang="en-US" altLang="zh-TW" dirty="0">
                <a:latin typeface="文鼎新潮ＰＯＰ體P" panose="040B0900000000000000" pitchFamily="82" charset="-120"/>
                <a:ea typeface="文鼎新潮ＰＯＰ體P" panose="040B0900000000000000" pitchFamily="82" charset="-120"/>
              </a:rPr>
            </a:br>
            <a:r>
              <a:rPr lang="zh-TW" altLang="en-US" dirty="0">
                <a:latin typeface="文鼎新潮ＰＯＰ體P" panose="040B0900000000000000" pitchFamily="82" charset="-120"/>
                <a:ea typeface="文鼎新潮ＰＯＰ體P" panose="040B0900000000000000" pitchFamily="82" charset="-120"/>
              </a:rPr>
              <a:t>我們這一班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EE8A507A-8E76-4D32-8B5F-3B9D497DD2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6198" y="4438996"/>
            <a:ext cx="4167673" cy="1078848"/>
          </a:xfrm>
        </p:spPr>
        <p:txBody>
          <a:bodyPr>
            <a:normAutofit/>
          </a:bodyPr>
          <a:lstStyle/>
          <a:p>
            <a:r>
              <a:rPr lang="en-US" altLang="zh-TW" sz="2600" dirty="0">
                <a:latin typeface="文鼎中鋼筆行楷" panose="03000600000000000000" pitchFamily="66" charset="-120"/>
                <a:ea typeface="文鼎中鋼筆行楷" panose="03000600000000000000" pitchFamily="66" charset="-120"/>
              </a:rPr>
              <a:t>110</a:t>
            </a:r>
            <a:r>
              <a:rPr lang="zh-TW" altLang="en-US" sz="2600" dirty="0">
                <a:latin typeface="文鼎中鋼筆行楷" panose="03000600000000000000" pitchFamily="66" charset="-120"/>
                <a:ea typeface="文鼎中鋼筆行楷" panose="03000600000000000000" pitchFamily="66" charset="-120"/>
              </a:rPr>
              <a:t>學年度下學期</a:t>
            </a:r>
            <a:endParaRPr lang="en-US" altLang="zh-TW" sz="2600" dirty="0">
              <a:latin typeface="文鼎中鋼筆行楷" panose="03000600000000000000" pitchFamily="66" charset="-120"/>
              <a:ea typeface="文鼎中鋼筆行楷" panose="03000600000000000000" pitchFamily="66" charset="-120"/>
            </a:endParaRPr>
          </a:p>
          <a:p>
            <a:r>
              <a:rPr lang="zh-TW" altLang="en-US" sz="2600" dirty="0">
                <a:latin typeface="文鼎中鋼筆行楷" panose="03000600000000000000" pitchFamily="66" charset="-120"/>
                <a:ea typeface="文鼎中鋼筆行楷" panose="03000600000000000000" pitchFamily="66" charset="-120"/>
              </a:rPr>
              <a:t>鬥陣來開班親會</a:t>
            </a:r>
            <a:endParaRPr lang="en-US" altLang="zh-TW" sz="2600" dirty="0">
              <a:latin typeface="文鼎中鋼筆行楷" panose="03000600000000000000" pitchFamily="66" charset="-120"/>
              <a:ea typeface="文鼎中鋼筆行楷" panose="030006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538909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0">
            <a:extLst>
              <a:ext uri="{FF2B5EF4-FFF2-40B4-BE49-F238E27FC236}">
                <a16:creationId xmlns:a16="http://schemas.microsoft.com/office/drawing/2014/main" id="{BD8B4C26-951A-47B0-9934-3A05A7D539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4250" y="3290889"/>
            <a:ext cx="635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1pPr>
            <a:lvl2pPr marL="742950" indent="-28575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6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2pPr>
            <a:lvl3pPr marL="1143000" indent="-2286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4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3pPr>
            <a:lvl4pPr marL="1600200" indent="-2286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4pPr>
            <a:lvl5pPr marL="2057400" indent="-2286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zh-TW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 </a:t>
            </a:r>
          </a:p>
        </p:txBody>
      </p:sp>
      <p:sp>
        <p:nvSpPr>
          <p:cNvPr id="54275" name="Rectangle 12">
            <a:extLst>
              <a:ext uri="{FF2B5EF4-FFF2-40B4-BE49-F238E27FC236}">
                <a16:creationId xmlns:a16="http://schemas.microsoft.com/office/drawing/2014/main" id="{518F38FF-0C30-4E2F-81CC-64DA9C505D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4114" y="2054225"/>
            <a:ext cx="4103687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42900" indent="-3429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1pPr>
            <a:lvl2pPr marL="742950" indent="-28575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2pPr>
            <a:lvl3pPr marL="1143000" indent="-2286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3pPr>
            <a:lvl4pPr marL="1600200" indent="-2286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4pPr>
            <a:lvl5pPr marL="2057400" indent="-2286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zh-TW">
              <a:solidFill>
                <a:srgbClr val="000000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zh-TW">
              <a:solidFill>
                <a:srgbClr val="000000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zh-TW">
              <a:solidFill>
                <a:srgbClr val="000000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zh-TW">
              <a:solidFill>
                <a:srgbClr val="000000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zh-TW">
              <a:solidFill>
                <a:srgbClr val="000000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zh-TW">
              <a:solidFill>
                <a:srgbClr val="000000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zh-TW">
              <a:solidFill>
                <a:srgbClr val="000000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1" name="副標題 1">
            <a:extLst>
              <a:ext uri="{FF2B5EF4-FFF2-40B4-BE49-F238E27FC236}">
                <a16:creationId xmlns:a16="http://schemas.microsoft.com/office/drawing/2014/main" id="{7DA5227E-A164-4E9B-BA43-62F82056C8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89125" y="1512888"/>
            <a:ext cx="8477250" cy="4724400"/>
          </a:xfrm>
        </p:spPr>
        <p:txBody>
          <a:bodyPr/>
          <a:lstStyle/>
          <a:p>
            <a:pPr marL="285750" indent="-285750">
              <a:lnSpc>
                <a:spcPts val="3400"/>
              </a:lnSpc>
              <a:spcBef>
                <a:spcPts val="600"/>
              </a:spcBef>
              <a:buClr>
                <a:srgbClr val="A53010"/>
              </a:buClr>
              <a:buFont typeface="Wingdings" panose="05000000000000000000" pitchFamily="2" charset="2"/>
              <a:buChar char="u"/>
              <a:defRPr/>
            </a:pPr>
            <a:r>
              <a:rPr lang="zh-TW" altLang="zh-TW" sz="2400" dirty="0">
                <a:solidFill>
                  <a:srgbClr val="006600"/>
                </a:solidFill>
              </a:rPr>
              <a:t>閱讀獎勵辦法</a:t>
            </a:r>
            <a:r>
              <a:rPr lang="en-US" altLang="zh-TW" sz="2400" dirty="0">
                <a:solidFill>
                  <a:srgbClr val="000066"/>
                </a:solidFill>
              </a:rPr>
              <a:t>—</a:t>
            </a:r>
            <a:r>
              <a:rPr lang="zh-TW" altLang="zh-TW" sz="2400" dirty="0">
                <a:solidFill>
                  <a:srgbClr val="000066"/>
                </a:solidFill>
              </a:rPr>
              <a:t>小朋友只要閱讀</a:t>
            </a:r>
            <a:r>
              <a:rPr lang="en-US" altLang="zh-TW" sz="2400" dirty="0">
                <a:solidFill>
                  <a:srgbClr val="000066"/>
                </a:solidFill>
              </a:rPr>
              <a:t>1</a:t>
            </a:r>
            <a:r>
              <a:rPr lang="zh-TW" altLang="zh-TW" sz="2400" dirty="0">
                <a:solidFill>
                  <a:srgbClr val="000066"/>
                </a:solidFill>
              </a:rPr>
              <a:t>本書並完成學習單後，就可以在閱讀紀錄卡上請老師認證，</a:t>
            </a:r>
            <a:r>
              <a:rPr lang="en-US" altLang="zh-TW" sz="2400" dirty="0">
                <a:solidFill>
                  <a:srgbClr val="000066"/>
                </a:solidFill>
              </a:rPr>
              <a:t>5</a:t>
            </a:r>
            <a:r>
              <a:rPr lang="zh-TW" altLang="zh-TW" sz="2400" dirty="0">
                <a:solidFill>
                  <a:srgbClr val="000066"/>
                </a:solidFill>
              </a:rPr>
              <a:t>本後就可以到圖書館參加抽抽樂，最大獎可以獲得</a:t>
            </a:r>
            <a:r>
              <a:rPr lang="en-US" altLang="zh-TW" sz="2400" dirty="0">
                <a:solidFill>
                  <a:srgbClr val="000066"/>
                </a:solidFill>
              </a:rPr>
              <a:t>7</a:t>
            </a:r>
            <a:r>
              <a:rPr lang="zh-TW" altLang="zh-TW" sz="2400" dirty="0">
                <a:solidFill>
                  <a:srgbClr val="000066"/>
                </a:solidFill>
              </a:rPr>
              <a:t>吋平版電腦，還有「閱讀紀錄卡」及「閱讀獎勵卡」等相關活動，歡迎各位家長鼓勵小朋友～走進閱讀，看見全世界。</a:t>
            </a:r>
            <a:endParaRPr lang="zh-TW" altLang="zh-TW" sz="2400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285750" indent="-285750">
              <a:lnSpc>
                <a:spcPts val="3400"/>
              </a:lnSpc>
              <a:spcBef>
                <a:spcPts val="600"/>
              </a:spcBef>
              <a:buClr>
                <a:srgbClr val="A53010"/>
              </a:buClr>
              <a:buFont typeface="Wingdings" panose="05000000000000000000" pitchFamily="2" charset="2"/>
              <a:buChar char="u"/>
              <a:defRPr/>
            </a:pPr>
            <a:r>
              <a:rPr lang="zh-TW" altLang="zh-TW" sz="2400" dirty="0">
                <a:solidFill>
                  <a:srgbClr val="006600"/>
                </a:solidFill>
              </a:rPr>
              <a:t>本校共讀活動</a:t>
            </a:r>
            <a:r>
              <a:rPr lang="zh-TW" altLang="en-US" sz="2400" dirty="0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zh-TW" altLang="zh-TW" sz="2400" dirty="0">
                <a:solidFill>
                  <a:srgbClr val="006600"/>
                </a:solidFill>
              </a:rPr>
              <a:t>每週五晨間</a:t>
            </a:r>
            <a:endParaRPr lang="en-US" altLang="zh-TW" sz="2400" dirty="0">
              <a:solidFill>
                <a:srgbClr val="006600"/>
              </a:solidFill>
            </a:endParaRPr>
          </a:p>
          <a:p>
            <a:pPr>
              <a:lnSpc>
                <a:spcPts val="3400"/>
              </a:lnSpc>
              <a:spcBef>
                <a:spcPts val="300"/>
              </a:spcBef>
              <a:buClr>
                <a:srgbClr val="A53010"/>
              </a:buClr>
              <a:defRPr/>
            </a:pPr>
            <a:r>
              <a:rPr lang="en-US" altLang="zh-TW" sz="2400" dirty="0">
                <a:solidFill>
                  <a:srgbClr val="000066"/>
                </a:solidFill>
              </a:rPr>
              <a:t>   </a:t>
            </a:r>
            <a:r>
              <a:rPr lang="zh-TW" altLang="zh-TW" sz="2400" dirty="0">
                <a:solidFill>
                  <a:srgbClr val="000066"/>
                </a:solidFill>
              </a:rPr>
              <a:t>低年級為</a:t>
            </a:r>
            <a:r>
              <a:rPr lang="en-US" altLang="zh-TW" sz="2400" dirty="0">
                <a:solidFill>
                  <a:srgbClr val="000066"/>
                </a:solidFill>
              </a:rPr>
              <a:t>8:00~8:30(</a:t>
            </a:r>
            <a:r>
              <a:rPr lang="zh-TW" altLang="zh-TW" sz="2400" dirty="0">
                <a:solidFill>
                  <a:srgbClr val="000066"/>
                </a:solidFill>
              </a:rPr>
              <a:t>向日葵故事媽媽進班帶領</a:t>
            </a:r>
            <a:r>
              <a:rPr lang="en-US" altLang="zh-TW" sz="2400" dirty="0">
                <a:solidFill>
                  <a:srgbClr val="000066"/>
                </a:solidFill>
              </a:rPr>
              <a:t>)</a:t>
            </a:r>
            <a:r>
              <a:rPr lang="zh-TW" altLang="zh-TW" sz="2400" dirty="0">
                <a:solidFill>
                  <a:srgbClr val="000066"/>
                </a:solidFill>
              </a:rPr>
              <a:t>，</a:t>
            </a:r>
            <a:endParaRPr lang="en-US" altLang="zh-TW" sz="2400" dirty="0">
              <a:solidFill>
                <a:srgbClr val="000066"/>
              </a:solidFill>
            </a:endParaRPr>
          </a:p>
          <a:p>
            <a:pPr>
              <a:lnSpc>
                <a:spcPts val="3400"/>
              </a:lnSpc>
              <a:spcBef>
                <a:spcPts val="300"/>
              </a:spcBef>
              <a:buClr>
                <a:srgbClr val="A53010"/>
              </a:buClr>
              <a:defRPr/>
            </a:pPr>
            <a:r>
              <a:rPr lang="en-US" altLang="zh-TW" sz="2400" dirty="0">
                <a:solidFill>
                  <a:srgbClr val="000066"/>
                </a:solidFill>
              </a:rPr>
              <a:t>   </a:t>
            </a:r>
            <a:r>
              <a:rPr lang="zh-TW" altLang="zh-TW" sz="2400" dirty="0">
                <a:solidFill>
                  <a:srgbClr val="000066"/>
                </a:solidFill>
              </a:rPr>
              <a:t>中高年級為</a:t>
            </a:r>
            <a:r>
              <a:rPr lang="en-US" altLang="zh-TW" sz="2400" dirty="0">
                <a:solidFill>
                  <a:srgbClr val="000066"/>
                </a:solidFill>
              </a:rPr>
              <a:t>8:00~8:20(</a:t>
            </a:r>
            <a:r>
              <a:rPr lang="zh-TW" altLang="zh-TW" sz="2400" dirty="0">
                <a:solidFill>
                  <a:srgbClr val="000066"/>
                </a:solidFill>
              </a:rPr>
              <a:t>各班寧靜共讀</a:t>
            </a:r>
            <a:r>
              <a:rPr lang="en-US" altLang="zh-TW" sz="2400" dirty="0">
                <a:solidFill>
                  <a:srgbClr val="000066"/>
                </a:solidFill>
              </a:rPr>
              <a:t>)</a:t>
            </a:r>
            <a:r>
              <a:rPr lang="zh-TW" altLang="zh-TW" sz="2400" dirty="0">
                <a:solidFill>
                  <a:srgbClr val="000066"/>
                </a:solidFill>
              </a:rPr>
              <a:t>，</a:t>
            </a:r>
            <a:endParaRPr lang="en-US" altLang="zh-TW" sz="2400" dirty="0">
              <a:solidFill>
                <a:srgbClr val="000066"/>
              </a:solidFill>
            </a:endParaRPr>
          </a:p>
          <a:p>
            <a:pPr>
              <a:lnSpc>
                <a:spcPts val="3400"/>
              </a:lnSpc>
              <a:spcBef>
                <a:spcPts val="300"/>
              </a:spcBef>
              <a:buClr>
                <a:srgbClr val="A53010"/>
              </a:buClr>
              <a:defRPr/>
            </a:pPr>
            <a:r>
              <a:rPr lang="en-US" altLang="zh-TW" sz="2400" dirty="0">
                <a:solidFill>
                  <a:srgbClr val="000066"/>
                </a:solidFill>
              </a:rPr>
              <a:t>   </a:t>
            </a:r>
            <a:r>
              <a:rPr lang="zh-TW" altLang="zh-TW" sz="2400" dirty="0">
                <a:solidFill>
                  <a:srgbClr val="000066"/>
                </a:solidFill>
              </a:rPr>
              <a:t>歡迎小朋友可運用班上書箱或自行帶書到校參與共讀活動。</a:t>
            </a:r>
            <a:endParaRPr lang="en-US" altLang="zh-TW" dirty="0">
              <a:solidFill>
                <a:srgbClr val="000066"/>
              </a:solidFill>
            </a:endParaRPr>
          </a:p>
        </p:txBody>
      </p:sp>
      <p:sp>
        <p:nvSpPr>
          <p:cNvPr id="54277" name="Rectangle 2">
            <a:extLst>
              <a:ext uri="{FF2B5EF4-FFF2-40B4-BE49-F238E27FC236}">
                <a16:creationId xmlns:a16="http://schemas.microsoft.com/office/drawing/2014/main" id="{8D6AF5CA-0701-4790-B1E9-3B1EFBDA82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7050" y="412750"/>
            <a:ext cx="612140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1pPr>
            <a:lvl2pPr marL="742950" indent="-28575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2pPr>
            <a:lvl3pPr marL="1143000" indent="-2286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3pPr>
            <a:lvl4pPr marL="1600200" indent="-2286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4pPr>
            <a:lvl5pPr marL="2057400" indent="-2286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zh-TW" altLang="en-US" sz="320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成州國小</a:t>
            </a:r>
            <a:r>
              <a:rPr lang="en-US" altLang="zh-TW" sz="320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110</a:t>
            </a:r>
            <a:r>
              <a:rPr lang="zh-TW" altLang="en-US" sz="320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學年度下學期</a:t>
            </a:r>
            <a:endParaRPr lang="en-US" altLang="zh-TW" sz="3200">
              <a:solidFill>
                <a:srgbClr val="0000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zh-TW" altLang="en-US" sz="320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家長日宣導事項─教務處</a:t>
            </a:r>
            <a:endParaRPr lang="zh-TW" altLang="en-US" sz="3200">
              <a:solidFill>
                <a:srgbClr val="0000CC"/>
              </a:solidFill>
            </a:endParaRPr>
          </a:p>
        </p:txBody>
      </p:sp>
      <p:grpSp>
        <p:nvGrpSpPr>
          <p:cNvPr id="54278" name="群組 12">
            <a:extLst>
              <a:ext uri="{FF2B5EF4-FFF2-40B4-BE49-F238E27FC236}">
                <a16:creationId xmlns:a16="http://schemas.microsoft.com/office/drawing/2014/main" id="{15354CF6-A552-453B-BCFF-D9300D2373E1}"/>
              </a:ext>
            </a:extLst>
          </p:cNvPr>
          <p:cNvGrpSpPr>
            <a:grpSpLocks/>
          </p:cNvGrpSpPr>
          <p:nvPr/>
        </p:nvGrpSpPr>
        <p:grpSpPr bwMode="auto">
          <a:xfrm>
            <a:off x="5159376" y="5661025"/>
            <a:ext cx="4899025" cy="928688"/>
            <a:chOff x="2050732" y="5463858"/>
            <a:chExt cx="6640830" cy="1300480"/>
          </a:xfrm>
        </p:grpSpPr>
        <p:pic>
          <p:nvPicPr>
            <p:cNvPr id="54279" name="圖片 13">
              <a:extLst>
                <a:ext uri="{FF2B5EF4-FFF2-40B4-BE49-F238E27FC236}">
                  <a16:creationId xmlns:a16="http://schemas.microsoft.com/office/drawing/2014/main" id="{5E50BE6C-3E14-4BB4-A607-C88E6546FB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7392" y="5476558"/>
              <a:ext cx="1488440" cy="1287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280" name="圖片 14">
              <a:extLst>
                <a:ext uri="{FF2B5EF4-FFF2-40B4-BE49-F238E27FC236}">
                  <a16:creationId xmlns:a16="http://schemas.microsoft.com/office/drawing/2014/main" id="{16DE99D2-8349-4A1F-B5FB-BE11749D92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1872" y="5465763"/>
              <a:ext cx="1104900" cy="1285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281" name="圖片 15">
              <a:extLst>
                <a:ext uri="{FF2B5EF4-FFF2-40B4-BE49-F238E27FC236}">
                  <a16:creationId xmlns:a16="http://schemas.microsoft.com/office/drawing/2014/main" id="{9A0FFCBB-A5EC-4A98-83DD-ED50CF7560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1852" y="5580698"/>
              <a:ext cx="1276985" cy="1104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282" name="圖片 16">
              <a:extLst>
                <a:ext uri="{FF2B5EF4-FFF2-40B4-BE49-F238E27FC236}">
                  <a16:creationId xmlns:a16="http://schemas.microsoft.com/office/drawing/2014/main" id="{78D367CB-5D92-4CF8-82BA-34E959330F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6937" y="5479098"/>
              <a:ext cx="1444625" cy="1249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283" name="圖片 17">
              <a:extLst>
                <a:ext uri="{FF2B5EF4-FFF2-40B4-BE49-F238E27FC236}">
                  <a16:creationId xmlns:a16="http://schemas.microsoft.com/office/drawing/2014/main" id="{E96DD216-D822-4DB6-A721-CBC59FAAF1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0732" y="5463858"/>
              <a:ext cx="1219200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64866274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0">
            <a:extLst>
              <a:ext uri="{FF2B5EF4-FFF2-40B4-BE49-F238E27FC236}">
                <a16:creationId xmlns:a16="http://schemas.microsoft.com/office/drawing/2014/main" id="{F45ADB2B-C37A-4346-B9C6-5057CE7676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4250" y="3290889"/>
            <a:ext cx="635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1pPr>
            <a:lvl2pPr marL="742950" indent="-28575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6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2pPr>
            <a:lvl3pPr marL="1143000" indent="-2286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4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3pPr>
            <a:lvl4pPr marL="1600200" indent="-2286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4pPr>
            <a:lvl5pPr marL="2057400" indent="-2286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zh-TW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 </a:t>
            </a:r>
          </a:p>
        </p:txBody>
      </p:sp>
      <p:sp>
        <p:nvSpPr>
          <p:cNvPr id="56323" name="Rectangle 12">
            <a:extLst>
              <a:ext uri="{FF2B5EF4-FFF2-40B4-BE49-F238E27FC236}">
                <a16:creationId xmlns:a16="http://schemas.microsoft.com/office/drawing/2014/main" id="{DAE4CE6C-60A1-46C8-A640-ACD84C009E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4114" y="2054225"/>
            <a:ext cx="4103687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42900" indent="-3429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1pPr>
            <a:lvl2pPr marL="742950" indent="-28575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2pPr>
            <a:lvl3pPr marL="1143000" indent="-2286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3pPr>
            <a:lvl4pPr marL="1600200" indent="-2286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4pPr>
            <a:lvl5pPr marL="2057400" indent="-2286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zh-TW">
              <a:solidFill>
                <a:srgbClr val="000000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zh-TW">
              <a:solidFill>
                <a:srgbClr val="000000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zh-TW">
              <a:solidFill>
                <a:srgbClr val="000000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zh-TW">
              <a:solidFill>
                <a:srgbClr val="000000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zh-TW">
              <a:solidFill>
                <a:srgbClr val="000000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zh-TW">
              <a:solidFill>
                <a:srgbClr val="000000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zh-TW">
              <a:solidFill>
                <a:srgbClr val="000000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56324" name="副標題 1">
            <a:extLst>
              <a:ext uri="{FF2B5EF4-FFF2-40B4-BE49-F238E27FC236}">
                <a16:creationId xmlns:a16="http://schemas.microsoft.com/office/drawing/2014/main" id="{8608C873-8DA6-4829-AE0A-9AE3835076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89125" y="2057401"/>
            <a:ext cx="8477250" cy="3171825"/>
          </a:xfrm>
        </p:spPr>
        <p:txBody>
          <a:bodyPr/>
          <a:lstStyle/>
          <a:p>
            <a:pPr marL="285750" indent="-285750">
              <a:spcBef>
                <a:spcPts val="1200"/>
              </a:spcBef>
              <a:buClr>
                <a:srgbClr val="A53010"/>
              </a:buClr>
              <a:buFont typeface="Wingdings" panose="05000000000000000000" pitchFamily="2" charset="2"/>
              <a:buChar char="u"/>
            </a:pPr>
            <a:r>
              <a:rPr lang="zh-TW" altLang="en-US" sz="2400">
                <a:solidFill>
                  <a:srgbClr val="000066"/>
                </a:solidFill>
              </a:rPr>
              <a:t>低收入戶、原住民、身心障礙人士子女及身障學生，可申請教科書減免，</a:t>
            </a:r>
            <a:endParaRPr lang="en-US" altLang="zh-TW" sz="2400">
              <a:solidFill>
                <a:srgbClr val="000066"/>
              </a:solidFill>
            </a:endParaRPr>
          </a:p>
          <a:p>
            <a:pPr marL="285750" indent="-285750">
              <a:spcBef>
                <a:spcPts val="1200"/>
              </a:spcBef>
              <a:buClr>
                <a:srgbClr val="A53010"/>
              </a:buClr>
              <a:buFont typeface="Wingdings" panose="05000000000000000000" pitchFamily="2" charset="2"/>
              <a:buChar char="u"/>
            </a:pPr>
            <a:r>
              <a:rPr lang="zh-TW" altLang="en-US" sz="2400">
                <a:solidFill>
                  <a:srgbClr val="000066"/>
                </a:solidFill>
              </a:rPr>
              <a:t>低收入戶、中低收入戶、社會福利補助者</a:t>
            </a:r>
            <a:r>
              <a:rPr lang="en-US" altLang="zh-TW" sz="2400">
                <a:solidFill>
                  <a:srgbClr val="000066"/>
                </a:solidFill>
              </a:rPr>
              <a:t>(</a:t>
            </a:r>
            <a:r>
              <a:rPr lang="zh-TW" altLang="en-US" sz="2400">
                <a:solidFill>
                  <a:srgbClr val="000066"/>
                </a:solidFill>
              </a:rPr>
              <a:t>原中低弱勢兒少、中低身障、中低老人</a:t>
            </a:r>
            <a:r>
              <a:rPr lang="en-US" altLang="zh-TW" sz="2400">
                <a:solidFill>
                  <a:srgbClr val="000066"/>
                </a:solidFill>
              </a:rPr>
              <a:t>)</a:t>
            </a:r>
            <a:r>
              <a:rPr lang="zh-TW" altLang="en-US" sz="2400">
                <a:solidFill>
                  <a:srgbClr val="000066"/>
                </a:solidFill>
              </a:rPr>
              <a:t>、身障學生及家庭突發因素致無力支付午餐費之學生，可申請午餐補助。</a:t>
            </a:r>
            <a:endParaRPr lang="en-US" altLang="zh-TW" sz="2400">
              <a:solidFill>
                <a:srgbClr val="000066"/>
              </a:solidFill>
            </a:endParaRPr>
          </a:p>
          <a:p>
            <a:pPr marL="285750" indent="-285750">
              <a:spcBef>
                <a:spcPts val="1200"/>
              </a:spcBef>
              <a:buClr>
                <a:srgbClr val="A53010"/>
              </a:buClr>
              <a:buFont typeface="Wingdings" panose="05000000000000000000" pitchFamily="2" charset="2"/>
              <a:buChar char="u"/>
            </a:pPr>
            <a:r>
              <a:rPr lang="zh-TW" altLang="en-US" sz="2400">
                <a:solidFill>
                  <a:srgbClr val="000066"/>
                </a:solidFill>
              </a:rPr>
              <a:t>相關補助申請及獎助學金申請事宜，請洽詢教務處註冊組，電話：</a:t>
            </a:r>
            <a:r>
              <a:rPr lang="en-US" altLang="zh-TW" sz="2400">
                <a:solidFill>
                  <a:srgbClr val="000066"/>
                </a:solidFill>
              </a:rPr>
              <a:t>2239-3613</a:t>
            </a:r>
            <a:r>
              <a:rPr lang="zh-TW" altLang="en-US" sz="2400">
                <a:solidFill>
                  <a:srgbClr val="000066"/>
                </a:solidFill>
              </a:rPr>
              <a:t>分機</a:t>
            </a:r>
            <a:r>
              <a:rPr lang="en-US" altLang="zh-TW" sz="2400">
                <a:solidFill>
                  <a:srgbClr val="000066"/>
                </a:solidFill>
              </a:rPr>
              <a:t>22</a:t>
            </a:r>
            <a:r>
              <a:rPr lang="zh-TW" altLang="en-US" sz="2400">
                <a:solidFill>
                  <a:srgbClr val="000066"/>
                </a:solidFill>
              </a:rPr>
              <a:t>。</a:t>
            </a:r>
            <a:endParaRPr lang="en-US" altLang="zh-TW" sz="2400">
              <a:solidFill>
                <a:srgbClr val="000066"/>
              </a:solidFill>
            </a:endParaRPr>
          </a:p>
          <a:p>
            <a:pPr marL="285750" indent="-285750">
              <a:buClr>
                <a:srgbClr val="A53010"/>
              </a:buClr>
              <a:buFont typeface="Wingdings" panose="05000000000000000000" pitchFamily="2" charset="2"/>
              <a:buChar char="u"/>
            </a:pPr>
            <a:endParaRPr lang="zh-TW" altLang="en-US" sz="2400">
              <a:solidFill>
                <a:srgbClr val="595959"/>
              </a:solidFill>
            </a:endParaRPr>
          </a:p>
        </p:txBody>
      </p:sp>
      <p:sp>
        <p:nvSpPr>
          <p:cNvPr id="56325" name="Rectangle 2">
            <a:extLst>
              <a:ext uri="{FF2B5EF4-FFF2-40B4-BE49-F238E27FC236}">
                <a16:creationId xmlns:a16="http://schemas.microsoft.com/office/drawing/2014/main" id="{1C49B5B7-FE69-445F-AD1E-D95FDC0C9A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7050" y="412750"/>
            <a:ext cx="6121400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1pPr>
            <a:lvl2pPr marL="742950" indent="-28575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2pPr>
            <a:lvl3pPr marL="1143000" indent="-2286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3pPr>
            <a:lvl4pPr marL="1600200" indent="-2286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4pPr>
            <a:lvl5pPr marL="2057400" indent="-2286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zh-TW" altLang="en-US" sz="320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成州國小</a:t>
            </a:r>
            <a:r>
              <a:rPr lang="en-US" altLang="zh-TW" sz="320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110</a:t>
            </a:r>
            <a:r>
              <a:rPr lang="zh-TW" altLang="en-US" sz="320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學年度下學期</a:t>
            </a:r>
            <a:endParaRPr lang="en-US" altLang="zh-TW" sz="3200">
              <a:solidFill>
                <a:srgbClr val="0000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zh-TW" altLang="en-US" sz="320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家長日宣導事項─教務處</a:t>
            </a:r>
            <a:endParaRPr lang="zh-TW" altLang="en-US" sz="3200">
              <a:solidFill>
                <a:srgbClr val="0000CC"/>
              </a:solidFill>
            </a:endParaRPr>
          </a:p>
        </p:txBody>
      </p:sp>
      <p:grpSp>
        <p:nvGrpSpPr>
          <p:cNvPr id="56326" name="群組 12">
            <a:extLst>
              <a:ext uri="{FF2B5EF4-FFF2-40B4-BE49-F238E27FC236}">
                <a16:creationId xmlns:a16="http://schemas.microsoft.com/office/drawing/2014/main" id="{77063BDF-014C-4449-9EA9-10FFF76E086C}"/>
              </a:ext>
            </a:extLst>
          </p:cNvPr>
          <p:cNvGrpSpPr>
            <a:grpSpLocks/>
          </p:cNvGrpSpPr>
          <p:nvPr/>
        </p:nvGrpSpPr>
        <p:grpSpPr bwMode="auto">
          <a:xfrm>
            <a:off x="5016500" y="5516564"/>
            <a:ext cx="4897438" cy="928687"/>
            <a:chOff x="2050732" y="5463858"/>
            <a:chExt cx="6640830" cy="1300480"/>
          </a:xfrm>
        </p:grpSpPr>
        <p:pic>
          <p:nvPicPr>
            <p:cNvPr id="56327" name="圖片 13">
              <a:extLst>
                <a:ext uri="{FF2B5EF4-FFF2-40B4-BE49-F238E27FC236}">
                  <a16:creationId xmlns:a16="http://schemas.microsoft.com/office/drawing/2014/main" id="{10DB2AF1-99D3-4FC2-B594-CD10FB6E70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7392" y="5476558"/>
              <a:ext cx="1488440" cy="1287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28" name="圖片 14">
              <a:extLst>
                <a:ext uri="{FF2B5EF4-FFF2-40B4-BE49-F238E27FC236}">
                  <a16:creationId xmlns:a16="http://schemas.microsoft.com/office/drawing/2014/main" id="{9D6897B2-657F-4AC3-8414-1CC252CEB3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1872" y="5465763"/>
              <a:ext cx="1104900" cy="1285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29" name="圖片 15">
              <a:extLst>
                <a:ext uri="{FF2B5EF4-FFF2-40B4-BE49-F238E27FC236}">
                  <a16:creationId xmlns:a16="http://schemas.microsoft.com/office/drawing/2014/main" id="{9412B45E-200F-4603-B533-FA7464C411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1852" y="5580698"/>
              <a:ext cx="1276985" cy="1104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30" name="圖片 16">
              <a:extLst>
                <a:ext uri="{FF2B5EF4-FFF2-40B4-BE49-F238E27FC236}">
                  <a16:creationId xmlns:a16="http://schemas.microsoft.com/office/drawing/2014/main" id="{5EF122DF-4A4D-43F2-935D-9756FEFB2A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6937" y="5479098"/>
              <a:ext cx="1444625" cy="1249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31" name="圖片 17">
              <a:extLst>
                <a:ext uri="{FF2B5EF4-FFF2-40B4-BE49-F238E27FC236}">
                  <a16:creationId xmlns:a16="http://schemas.microsoft.com/office/drawing/2014/main" id="{4DD8281C-80F9-4762-8407-F9F3119587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0732" y="5463858"/>
              <a:ext cx="1219200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05996009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0">
            <a:extLst>
              <a:ext uri="{FF2B5EF4-FFF2-40B4-BE49-F238E27FC236}">
                <a16:creationId xmlns:a16="http://schemas.microsoft.com/office/drawing/2014/main" id="{A4932027-E49A-428A-94C1-D50AE2381D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4250" y="3290889"/>
            <a:ext cx="635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1pPr>
            <a:lvl2pPr marL="742950" indent="-28575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6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2pPr>
            <a:lvl3pPr marL="1143000" indent="-2286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4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3pPr>
            <a:lvl4pPr marL="1600200" indent="-2286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4pPr>
            <a:lvl5pPr marL="2057400" indent="-2286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zh-TW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 </a:t>
            </a:r>
          </a:p>
        </p:txBody>
      </p:sp>
      <p:sp>
        <p:nvSpPr>
          <p:cNvPr id="58371" name="Rectangle 12">
            <a:extLst>
              <a:ext uri="{FF2B5EF4-FFF2-40B4-BE49-F238E27FC236}">
                <a16:creationId xmlns:a16="http://schemas.microsoft.com/office/drawing/2014/main" id="{2869EFCC-5F66-4000-B0BB-C3DEE4C40F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4114" y="2054225"/>
            <a:ext cx="4103687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42900" indent="-3429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1pPr>
            <a:lvl2pPr marL="742950" indent="-28575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2pPr>
            <a:lvl3pPr marL="1143000" indent="-2286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3pPr>
            <a:lvl4pPr marL="1600200" indent="-2286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4pPr>
            <a:lvl5pPr marL="2057400" indent="-2286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zh-TW">
              <a:solidFill>
                <a:srgbClr val="000000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zh-TW">
              <a:solidFill>
                <a:srgbClr val="000000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zh-TW">
              <a:solidFill>
                <a:srgbClr val="000000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zh-TW">
              <a:solidFill>
                <a:srgbClr val="000000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zh-TW">
              <a:solidFill>
                <a:srgbClr val="000000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zh-TW">
              <a:solidFill>
                <a:srgbClr val="000000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zh-TW">
              <a:solidFill>
                <a:srgbClr val="000000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1" name="副標題 1">
            <a:extLst>
              <a:ext uri="{FF2B5EF4-FFF2-40B4-BE49-F238E27FC236}">
                <a16:creationId xmlns:a16="http://schemas.microsoft.com/office/drawing/2014/main" id="{B7E715EC-2230-4CB5-9FC8-62E7755D40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98663" y="1341438"/>
            <a:ext cx="8274050" cy="4737100"/>
          </a:xfrm>
        </p:spPr>
        <p:txBody>
          <a:bodyPr/>
          <a:lstStyle/>
          <a:p>
            <a:pPr algn="ctr">
              <a:buClr>
                <a:srgbClr val="A53010"/>
              </a:buClr>
              <a:defRPr/>
            </a:pPr>
            <a:r>
              <a:rPr lang="zh-TW" altLang="en-US" sz="2400" dirty="0">
                <a:solidFill>
                  <a:srgbClr val="006600"/>
                </a:solidFill>
              </a:rPr>
              <a:t>轉知新北市國小「假期前不發成績」政策說明。</a:t>
            </a:r>
          </a:p>
          <a:p>
            <a:pPr marL="342900" indent="-342900">
              <a:buClr>
                <a:srgbClr val="A53010"/>
              </a:buClr>
              <a:buFont typeface="Wingdings" panose="05000000000000000000" pitchFamily="2" charset="2"/>
              <a:buChar char="u"/>
              <a:defRPr/>
            </a:pPr>
            <a:r>
              <a:rPr lang="zh-TW" altLang="en-US" sz="2000" dirty="0">
                <a:solidFill>
                  <a:srgbClr val="000066"/>
                </a:solidFill>
              </a:rPr>
              <a:t>甲、依據新北教國字第</a:t>
            </a:r>
            <a:r>
              <a:rPr lang="en-US" altLang="zh-TW" sz="2000" dirty="0">
                <a:solidFill>
                  <a:srgbClr val="000066"/>
                </a:solidFill>
              </a:rPr>
              <a:t>1081652788</a:t>
            </a:r>
            <a:r>
              <a:rPr lang="zh-TW" altLang="en-US" sz="2000" dirty="0">
                <a:solidFill>
                  <a:srgbClr val="000066"/>
                </a:solidFill>
              </a:rPr>
              <a:t>號函示：</a:t>
            </a:r>
          </a:p>
          <a:p>
            <a:pPr marL="800100" lvl="1" indent="-342900" algn="l">
              <a:buClr>
                <a:srgbClr val="A53010"/>
              </a:buClr>
              <a:buFont typeface="Wingdings" panose="05000000000000000000" pitchFamily="2" charset="2"/>
              <a:buChar char="Ø"/>
              <a:defRPr/>
            </a:pPr>
            <a:r>
              <a:rPr lang="zh-TW" altLang="en-US" sz="2000" dirty="0">
                <a:solidFill>
                  <a:srgbClr val="000066"/>
                </a:solidFill>
              </a:rPr>
              <a:t>為避免少數孩子因成績不佳遭受不當對待，於連續假期後傷痕消失，使學校錯失發覺及協助機會，並使孩子能擁有愉快假期，獲得更好的課後學習，爰推動旨揭政策。</a:t>
            </a:r>
          </a:p>
          <a:p>
            <a:pPr marL="285750" indent="-285750">
              <a:buClr>
                <a:srgbClr val="A53010"/>
              </a:buClr>
              <a:buFont typeface="Wingdings" panose="05000000000000000000" pitchFamily="2" charset="2"/>
              <a:buChar char="u"/>
              <a:defRPr/>
            </a:pPr>
            <a:r>
              <a:rPr lang="zh-TW" altLang="en-US" sz="2000" dirty="0">
                <a:solidFill>
                  <a:srgbClr val="000066"/>
                </a:solidFill>
              </a:rPr>
              <a:t>乙、	政策內容：避免於假期前一日發放成績。</a:t>
            </a:r>
          </a:p>
          <a:p>
            <a:pPr marL="800100" lvl="1" indent="-342900" algn="l">
              <a:buClr>
                <a:srgbClr val="A53010"/>
              </a:buClr>
              <a:buFont typeface="Wingdings" panose="05000000000000000000" pitchFamily="2" charset="2"/>
              <a:buChar char="Ø"/>
              <a:defRPr/>
            </a:pPr>
            <a:r>
              <a:rPr lang="zh-TW" altLang="en-US" sz="2000" dirty="0">
                <a:solidFill>
                  <a:srgbClr val="000066"/>
                </a:solidFill>
              </a:rPr>
              <a:t>「假期」係指「週休假日」、「國定假期」及「寒暑假」。</a:t>
            </a:r>
          </a:p>
          <a:p>
            <a:pPr marL="800100" lvl="1" indent="-342900" algn="l">
              <a:buClr>
                <a:srgbClr val="A53010"/>
              </a:buClr>
              <a:buFont typeface="Wingdings" panose="05000000000000000000" pitchFamily="2" charset="2"/>
              <a:buChar char="Ø"/>
              <a:defRPr/>
            </a:pPr>
            <a:r>
              <a:rPr lang="zh-TW" altLang="en-US" sz="2000" dirty="0">
                <a:solidFill>
                  <a:srgbClr val="000066"/>
                </a:solidFill>
              </a:rPr>
              <a:t>「成績」係指「定期評量」考卷成績及「學期成績單」。</a:t>
            </a:r>
          </a:p>
          <a:p>
            <a:pPr marL="285750" indent="-285750">
              <a:buClr>
                <a:srgbClr val="A53010"/>
              </a:buClr>
              <a:buFont typeface="Wingdings" panose="05000000000000000000" pitchFamily="2" charset="2"/>
              <a:buChar char="u"/>
              <a:defRPr/>
            </a:pPr>
            <a:r>
              <a:rPr lang="zh-TW" altLang="en-US" sz="2000" dirty="0">
                <a:solidFill>
                  <a:srgbClr val="000066"/>
                </a:solidFill>
              </a:rPr>
              <a:t>丙、	本校因應做法：</a:t>
            </a:r>
          </a:p>
          <a:p>
            <a:pPr marL="800100" lvl="1" indent="-342900" algn="l">
              <a:buClr>
                <a:srgbClr val="A53010"/>
              </a:buClr>
              <a:buFont typeface="Wingdings" panose="05000000000000000000" pitchFamily="2" charset="2"/>
              <a:buChar char="Ø"/>
              <a:defRPr/>
            </a:pPr>
            <a:r>
              <a:rPr lang="en-US" altLang="zh-TW" sz="2000" dirty="0">
                <a:solidFill>
                  <a:srgbClr val="000066"/>
                </a:solidFill>
              </a:rPr>
              <a:t>	</a:t>
            </a:r>
            <a:r>
              <a:rPr lang="zh-TW" altLang="en-US" sz="2000" dirty="0">
                <a:solidFill>
                  <a:srgbClr val="000066"/>
                </a:solidFill>
              </a:rPr>
              <a:t>週五或假期前一日，不發期中考、期末考考卷成績。</a:t>
            </a:r>
          </a:p>
          <a:p>
            <a:pPr marL="800100" lvl="1" indent="-342900" algn="l">
              <a:buClr>
                <a:srgbClr val="A53010"/>
              </a:buClr>
              <a:buFont typeface="Wingdings" panose="05000000000000000000" pitchFamily="2" charset="2"/>
              <a:buChar char="Ø"/>
              <a:defRPr/>
            </a:pPr>
            <a:r>
              <a:rPr lang="zh-TW" altLang="en-US" sz="2000" dirty="0">
                <a:solidFill>
                  <a:srgbClr val="000066"/>
                </a:solidFill>
              </a:rPr>
              <a:t>「學期成績單」提前於休業式前一天發放。</a:t>
            </a:r>
          </a:p>
          <a:p>
            <a:pPr marL="285750" indent="-285750">
              <a:buClr>
                <a:srgbClr val="A53010"/>
              </a:buClr>
              <a:buFont typeface="Wingdings" panose="05000000000000000000" pitchFamily="2" charset="2"/>
              <a:buChar char="u"/>
              <a:defRPr/>
            </a:pPr>
            <a:endParaRPr lang="zh-TW" altLang="en-US" sz="24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8373" name="Rectangle 2">
            <a:extLst>
              <a:ext uri="{FF2B5EF4-FFF2-40B4-BE49-F238E27FC236}">
                <a16:creationId xmlns:a16="http://schemas.microsoft.com/office/drawing/2014/main" id="{B5F9EF47-9B5E-473E-8477-1039F4C4ED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7050" y="296864"/>
            <a:ext cx="612140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1pPr>
            <a:lvl2pPr marL="742950" indent="-28575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2pPr>
            <a:lvl3pPr marL="1143000" indent="-2286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3pPr>
            <a:lvl4pPr marL="1600200" indent="-2286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4pPr>
            <a:lvl5pPr marL="2057400" indent="-2286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zh-TW" altLang="en-US" sz="320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成州國小</a:t>
            </a:r>
            <a:r>
              <a:rPr lang="en-US" altLang="zh-TW" sz="320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110</a:t>
            </a:r>
            <a:r>
              <a:rPr lang="zh-TW" altLang="en-US" sz="320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學年度下學期</a:t>
            </a:r>
            <a:endParaRPr lang="en-US" altLang="zh-TW" sz="3200">
              <a:solidFill>
                <a:srgbClr val="0000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zh-TW" altLang="en-US" sz="320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家長日宣導事項─教務處</a:t>
            </a:r>
            <a:endParaRPr lang="zh-TW" altLang="en-US" sz="3200">
              <a:solidFill>
                <a:srgbClr val="0000CC"/>
              </a:solidFill>
            </a:endParaRPr>
          </a:p>
        </p:txBody>
      </p:sp>
      <p:grpSp>
        <p:nvGrpSpPr>
          <p:cNvPr id="58374" name="群組 12">
            <a:extLst>
              <a:ext uri="{FF2B5EF4-FFF2-40B4-BE49-F238E27FC236}">
                <a16:creationId xmlns:a16="http://schemas.microsoft.com/office/drawing/2014/main" id="{7C5C3B3D-0E62-4D61-BD59-04D479ABD2AB}"/>
              </a:ext>
            </a:extLst>
          </p:cNvPr>
          <p:cNvGrpSpPr>
            <a:grpSpLocks/>
          </p:cNvGrpSpPr>
          <p:nvPr/>
        </p:nvGrpSpPr>
        <p:grpSpPr bwMode="auto">
          <a:xfrm>
            <a:off x="5159375" y="5942014"/>
            <a:ext cx="4827588" cy="801687"/>
            <a:chOff x="2050732" y="5463858"/>
            <a:chExt cx="6640830" cy="1300480"/>
          </a:xfrm>
        </p:grpSpPr>
        <p:pic>
          <p:nvPicPr>
            <p:cNvPr id="58375" name="圖片 13">
              <a:extLst>
                <a:ext uri="{FF2B5EF4-FFF2-40B4-BE49-F238E27FC236}">
                  <a16:creationId xmlns:a16="http://schemas.microsoft.com/office/drawing/2014/main" id="{47648E2E-A63A-4365-8A71-50EB6E7D8E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7392" y="5476558"/>
              <a:ext cx="1488440" cy="1287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376" name="圖片 14">
              <a:extLst>
                <a:ext uri="{FF2B5EF4-FFF2-40B4-BE49-F238E27FC236}">
                  <a16:creationId xmlns:a16="http://schemas.microsoft.com/office/drawing/2014/main" id="{3A77D34B-26B2-4228-845A-A9CB818363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1872" y="5465763"/>
              <a:ext cx="1104900" cy="1285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377" name="圖片 15">
              <a:extLst>
                <a:ext uri="{FF2B5EF4-FFF2-40B4-BE49-F238E27FC236}">
                  <a16:creationId xmlns:a16="http://schemas.microsoft.com/office/drawing/2014/main" id="{1E243AAC-6A38-43D5-B402-BED712034B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1852" y="5580698"/>
              <a:ext cx="1276985" cy="1104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378" name="圖片 16">
              <a:extLst>
                <a:ext uri="{FF2B5EF4-FFF2-40B4-BE49-F238E27FC236}">
                  <a16:creationId xmlns:a16="http://schemas.microsoft.com/office/drawing/2014/main" id="{4E558EAD-0FE1-4C97-982D-6DE0AFFA71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6937" y="5479098"/>
              <a:ext cx="1444625" cy="1249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379" name="圖片 17">
              <a:extLst>
                <a:ext uri="{FF2B5EF4-FFF2-40B4-BE49-F238E27FC236}">
                  <a16:creationId xmlns:a16="http://schemas.microsoft.com/office/drawing/2014/main" id="{ED6C22D1-57D6-44DD-8D48-DBC261DFA2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0732" y="5463858"/>
              <a:ext cx="1219200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60801231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Line 8">
            <a:extLst>
              <a:ext uri="{FF2B5EF4-FFF2-40B4-BE49-F238E27FC236}">
                <a16:creationId xmlns:a16="http://schemas.microsoft.com/office/drawing/2014/main" id="{C054EF7D-A77C-4291-A332-880D50CEB88E}"/>
              </a:ext>
            </a:extLst>
          </p:cNvPr>
          <p:cNvSpPr>
            <a:spLocks noChangeShapeType="1"/>
          </p:cNvSpPr>
          <p:nvPr/>
        </p:nvSpPr>
        <p:spPr bwMode="auto">
          <a:xfrm>
            <a:off x="2635250" y="1189038"/>
            <a:ext cx="6858000" cy="0"/>
          </a:xfrm>
          <a:prstGeom prst="line">
            <a:avLst/>
          </a:prstGeom>
          <a:noFill/>
          <a:ln w="38100" algn="ctr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576" tIns="36576" rIns="36576" bIns="36576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TW" altLang="en-US">
              <a:solidFill>
                <a:prstClr val="black"/>
              </a:solidFill>
              <a:latin typeface="Calibri" panose="020F0502020204030204" pitchFamily="34" charset="0"/>
              <a:ea typeface="新細明體" panose="02020500000000000000" pitchFamily="18" charset="-120"/>
            </a:endParaRPr>
          </a:p>
        </p:txBody>
      </p:sp>
      <p:sp>
        <p:nvSpPr>
          <p:cNvPr id="60419" name="Rectangle 10">
            <a:extLst>
              <a:ext uri="{FF2B5EF4-FFF2-40B4-BE49-F238E27FC236}">
                <a16:creationId xmlns:a16="http://schemas.microsoft.com/office/drawing/2014/main" id="{B951A28E-207E-4818-98A9-70ED66C398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4250" y="3290889"/>
            <a:ext cx="635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1pPr>
            <a:lvl2pPr marL="742950" indent="-28575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6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2pPr>
            <a:lvl3pPr marL="1143000" indent="-2286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4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3pPr>
            <a:lvl4pPr marL="1600200" indent="-2286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4pPr>
            <a:lvl5pPr marL="2057400" indent="-2286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zh-TW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 </a:t>
            </a:r>
          </a:p>
        </p:txBody>
      </p:sp>
      <p:sp>
        <p:nvSpPr>
          <p:cNvPr id="60420" name="Rectangle 2">
            <a:extLst>
              <a:ext uri="{FF2B5EF4-FFF2-40B4-BE49-F238E27FC236}">
                <a16:creationId xmlns:a16="http://schemas.microsoft.com/office/drawing/2014/main" id="{301831E5-48AB-4A79-BDE3-11D412AE67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5913" y="74614"/>
            <a:ext cx="61214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1pPr>
            <a:lvl2pPr marL="742950" indent="-28575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2pPr>
            <a:lvl3pPr marL="1143000" indent="-2286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3pPr>
            <a:lvl4pPr marL="1600200" indent="-2286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4pPr>
            <a:lvl5pPr marL="2057400" indent="-2286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zh-TW" altLang="en-US" sz="320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成州國小</a:t>
            </a:r>
            <a:r>
              <a:rPr lang="en-US" altLang="zh-TW" sz="320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110</a:t>
            </a:r>
            <a:r>
              <a:rPr lang="zh-TW" altLang="en-US" sz="320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學年度下學期</a:t>
            </a:r>
            <a:br>
              <a:rPr lang="en-US" altLang="zh-TW" sz="320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20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家長日宣導事項─教務處</a:t>
            </a:r>
            <a:endParaRPr lang="zh-TW" altLang="en-US" sz="3200">
              <a:solidFill>
                <a:srgbClr val="0000CC"/>
              </a:solidFill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7B2956A3-8375-430D-810D-0CF7293DEC37}"/>
              </a:ext>
            </a:extLst>
          </p:cNvPr>
          <p:cNvSpPr/>
          <p:nvPr/>
        </p:nvSpPr>
        <p:spPr>
          <a:xfrm>
            <a:off x="2424114" y="1409701"/>
            <a:ext cx="7640637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zh-TW" sz="2400" kern="100" dirty="0">
                <a:solidFill>
                  <a:srgbClr val="002060"/>
                </a:solidFill>
                <a:latin typeface="Century Gothic" panose="020B0502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「成州國小線上課程登入教學」，請從學校首頁連結，可預先觀看相關操作說明，提前部署線上課程教學。</a:t>
            </a:r>
            <a:endParaRPr lang="zh-TW" altLang="en-US" sz="2400" dirty="0">
              <a:solidFill>
                <a:srgbClr val="002060"/>
              </a:solidFill>
              <a:latin typeface="Century Gothic" panose="020B0502020202020204" pitchFamily="34" charset="0"/>
              <a:ea typeface="微軟正黑體" panose="020B0604030504040204" pitchFamily="34" charset="-120"/>
            </a:endParaRPr>
          </a:p>
        </p:txBody>
      </p:sp>
      <p:grpSp>
        <p:nvGrpSpPr>
          <p:cNvPr id="60422" name="群組 21">
            <a:extLst>
              <a:ext uri="{FF2B5EF4-FFF2-40B4-BE49-F238E27FC236}">
                <a16:creationId xmlns:a16="http://schemas.microsoft.com/office/drawing/2014/main" id="{F2D47E51-8C33-452E-96A4-9F9E89E39E4F}"/>
              </a:ext>
            </a:extLst>
          </p:cNvPr>
          <p:cNvGrpSpPr>
            <a:grpSpLocks/>
          </p:cNvGrpSpPr>
          <p:nvPr/>
        </p:nvGrpSpPr>
        <p:grpSpPr bwMode="auto">
          <a:xfrm>
            <a:off x="1630364" y="1703389"/>
            <a:ext cx="8931275" cy="3989387"/>
            <a:chOff x="79092" y="1587736"/>
            <a:chExt cx="8930858" cy="3989902"/>
          </a:xfrm>
        </p:grpSpPr>
        <p:pic>
          <p:nvPicPr>
            <p:cNvPr id="60429" name="圖片 1">
              <a:extLst>
                <a:ext uri="{FF2B5EF4-FFF2-40B4-BE49-F238E27FC236}">
                  <a16:creationId xmlns:a16="http://schemas.microsoft.com/office/drawing/2014/main" id="{36F5E881-9837-483F-B0E4-22FBAC963C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52" t="15863" r="10254" b="8943"/>
            <a:stretch>
              <a:fillRect/>
            </a:stretch>
          </p:blipFill>
          <p:spPr bwMode="auto">
            <a:xfrm>
              <a:off x="539552" y="2332556"/>
              <a:ext cx="4361191" cy="24146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0430" name="Oval 9">
              <a:extLst>
                <a:ext uri="{FF2B5EF4-FFF2-40B4-BE49-F238E27FC236}">
                  <a16:creationId xmlns:a16="http://schemas.microsoft.com/office/drawing/2014/main" id="{E8628B99-9F81-4286-A5CB-BE28F11CEA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678" y="3861208"/>
              <a:ext cx="1215683" cy="42946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defTabSz="4572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>
                  <a:solidFill>
                    <a:srgbClr val="404040"/>
                  </a:solidFill>
                  <a:latin typeface="Century Gothic" panose="020B0502020202020204" pitchFamily="34" charset="0"/>
                  <a:ea typeface="微軟正黑體" panose="020B0604030504040204" pitchFamily="34" charset="-120"/>
                </a:defRPr>
              </a:lvl1pPr>
              <a:lvl2pPr marL="742950" indent="-285750" defTabSz="4572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600">
                  <a:solidFill>
                    <a:srgbClr val="404040"/>
                  </a:solidFill>
                  <a:latin typeface="Century Gothic" panose="020B0502020202020204" pitchFamily="34" charset="0"/>
                  <a:ea typeface="微軟正黑體" panose="020B0604030504040204" pitchFamily="34" charset="-120"/>
                </a:defRPr>
              </a:lvl2pPr>
              <a:lvl3pPr marL="1143000" indent="-228600" defTabSz="4572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400">
                  <a:solidFill>
                    <a:srgbClr val="404040"/>
                  </a:solidFill>
                  <a:latin typeface="Century Gothic" panose="020B0502020202020204" pitchFamily="34" charset="0"/>
                  <a:ea typeface="微軟正黑體" panose="020B0604030504040204" pitchFamily="34" charset="-120"/>
                </a:defRPr>
              </a:lvl3pPr>
              <a:lvl4pPr marL="1600200" indent="-228600" defTabSz="4572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  <a:ea typeface="微軟正黑體" panose="020B0604030504040204" pitchFamily="34" charset="-120"/>
                </a:defRPr>
              </a:lvl4pPr>
              <a:lvl5pPr marL="2057400" indent="-228600" defTabSz="4572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  <a:ea typeface="微軟正黑體" panose="020B0604030504040204" pitchFamily="34" charset="-12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  <a:ea typeface="微軟正黑體" panose="020B0604030504040204" pitchFamily="34" charset="-12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  <a:ea typeface="微軟正黑體" panose="020B0604030504040204" pitchFamily="34" charset="-12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  <a:ea typeface="微軟正黑體" panose="020B0604030504040204" pitchFamily="34" charset="-12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  <a:ea typeface="微軟正黑體" panose="020B0604030504040204" pitchFamily="34" charset="-12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endParaRPr lang="zh-TW" altLang="en-US">
                <a:solidFill>
                  <a:srgbClr val="000000"/>
                </a:solidFill>
              </a:endParaRPr>
            </a:p>
          </p:txBody>
        </p:sp>
        <p:pic>
          <p:nvPicPr>
            <p:cNvPr id="60431" name="圖片 1">
              <a:extLst>
                <a:ext uri="{FF2B5EF4-FFF2-40B4-BE49-F238E27FC236}">
                  <a16:creationId xmlns:a16="http://schemas.microsoft.com/office/drawing/2014/main" id="{888FA6BD-A5B6-408E-8345-92B762520F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97" t="25134" r="9840" b="20757"/>
            <a:stretch>
              <a:fillRect/>
            </a:stretch>
          </p:blipFill>
          <p:spPr bwMode="auto">
            <a:xfrm>
              <a:off x="5022083" y="3565525"/>
              <a:ext cx="3987867" cy="2012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0432" name="AutoShape 12">
              <a:extLst>
                <a:ext uri="{FF2B5EF4-FFF2-40B4-BE49-F238E27FC236}">
                  <a16:creationId xmlns:a16="http://schemas.microsoft.com/office/drawing/2014/main" id="{AB469631-5994-401C-ACBF-C08F7E53EF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3138" y="4290674"/>
              <a:ext cx="1350675" cy="814934"/>
            </a:xfrm>
            <a:prstGeom prst="rightArrow">
              <a:avLst>
                <a:gd name="adj1" fmla="val 50000"/>
                <a:gd name="adj2" fmla="val 56597"/>
              </a:avLst>
            </a:prstGeom>
            <a:solidFill>
              <a:srgbClr val="FF0000"/>
            </a:solidFill>
            <a:ln w="38100">
              <a:solidFill>
                <a:srgbClr val="F2F2F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823B0B">
                  <a:alpha val="50000"/>
                </a:srgbClr>
              </a:outerShdw>
            </a:effectLst>
          </p:spPr>
          <p:txBody>
            <a:bodyPr/>
            <a:lstStyle>
              <a:lvl1pPr defTabSz="4572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>
                  <a:solidFill>
                    <a:srgbClr val="404040"/>
                  </a:solidFill>
                  <a:latin typeface="Century Gothic" panose="020B0502020202020204" pitchFamily="34" charset="0"/>
                  <a:ea typeface="微軟正黑體" panose="020B0604030504040204" pitchFamily="34" charset="-120"/>
                </a:defRPr>
              </a:lvl1pPr>
              <a:lvl2pPr marL="742950" indent="-285750" defTabSz="4572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600">
                  <a:solidFill>
                    <a:srgbClr val="404040"/>
                  </a:solidFill>
                  <a:latin typeface="Century Gothic" panose="020B0502020202020204" pitchFamily="34" charset="0"/>
                  <a:ea typeface="微軟正黑體" panose="020B0604030504040204" pitchFamily="34" charset="-120"/>
                </a:defRPr>
              </a:lvl2pPr>
              <a:lvl3pPr marL="1143000" indent="-228600" defTabSz="4572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400">
                  <a:solidFill>
                    <a:srgbClr val="404040"/>
                  </a:solidFill>
                  <a:latin typeface="Century Gothic" panose="020B0502020202020204" pitchFamily="34" charset="0"/>
                  <a:ea typeface="微軟正黑體" panose="020B0604030504040204" pitchFamily="34" charset="-120"/>
                </a:defRPr>
              </a:lvl3pPr>
              <a:lvl4pPr marL="1600200" indent="-228600" defTabSz="4572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  <a:ea typeface="微軟正黑體" panose="020B0604030504040204" pitchFamily="34" charset="-120"/>
                </a:defRPr>
              </a:lvl4pPr>
              <a:lvl5pPr marL="2057400" indent="-228600" defTabSz="4572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  <a:ea typeface="微軟正黑體" panose="020B0604030504040204" pitchFamily="34" charset="-12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  <a:ea typeface="微軟正黑體" panose="020B0604030504040204" pitchFamily="34" charset="-12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  <a:ea typeface="微軟正黑體" panose="020B0604030504040204" pitchFamily="34" charset="-12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  <a:ea typeface="微軟正黑體" panose="020B0604030504040204" pitchFamily="34" charset="-12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  <a:ea typeface="微軟正黑體" panose="020B0604030504040204" pitchFamily="34" charset="-12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21" name="箭號: 弧形右彎 20">
              <a:extLst>
                <a:ext uri="{FF2B5EF4-FFF2-40B4-BE49-F238E27FC236}">
                  <a16:creationId xmlns:a16="http://schemas.microsoft.com/office/drawing/2014/main" id="{C7B9CC26-A656-46FD-A4EF-C97454A7BEC2}"/>
                </a:ext>
              </a:extLst>
            </p:cNvPr>
            <p:cNvSpPr/>
            <p:nvPr/>
          </p:nvSpPr>
          <p:spPr>
            <a:xfrm rot="602474">
              <a:off x="79092" y="1587736"/>
              <a:ext cx="731803" cy="2322812"/>
            </a:xfrm>
            <a:prstGeom prst="curvedRightArrow">
              <a:avLst>
                <a:gd name="adj1" fmla="val 25000"/>
                <a:gd name="adj2" fmla="val 50000"/>
                <a:gd name="adj3" fmla="val 33132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TW" altLang="en-US">
                <a:solidFill>
                  <a:prstClr val="black"/>
                </a:solidFill>
                <a:latin typeface="Century Gothic" panose="020B0502020202020204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60423" name="群組 12">
            <a:extLst>
              <a:ext uri="{FF2B5EF4-FFF2-40B4-BE49-F238E27FC236}">
                <a16:creationId xmlns:a16="http://schemas.microsoft.com/office/drawing/2014/main" id="{7660AEEB-A8C8-42B4-B2F4-0EDDD96FF4EF}"/>
              </a:ext>
            </a:extLst>
          </p:cNvPr>
          <p:cNvGrpSpPr>
            <a:grpSpLocks/>
          </p:cNvGrpSpPr>
          <p:nvPr/>
        </p:nvGrpSpPr>
        <p:grpSpPr bwMode="auto">
          <a:xfrm>
            <a:off x="1774825" y="5588001"/>
            <a:ext cx="4910138" cy="957263"/>
            <a:chOff x="2050732" y="5463858"/>
            <a:chExt cx="6640830" cy="1300480"/>
          </a:xfrm>
        </p:grpSpPr>
        <p:pic>
          <p:nvPicPr>
            <p:cNvPr id="60424" name="圖片 13">
              <a:extLst>
                <a:ext uri="{FF2B5EF4-FFF2-40B4-BE49-F238E27FC236}">
                  <a16:creationId xmlns:a16="http://schemas.microsoft.com/office/drawing/2014/main" id="{4BFF3AAC-EBAC-4E44-B1E0-BEC06B9DD3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7392" y="5476558"/>
              <a:ext cx="1488440" cy="1287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425" name="圖片 14">
              <a:extLst>
                <a:ext uri="{FF2B5EF4-FFF2-40B4-BE49-F238E27FC236}">
                  <a16:creationId xmlns:a16="http://schemas.microsoft.com/office/drawing/2014/main" id="{B2700B55-9044-4771-9AF2-E920C26F07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1872" y="5465763"/>
              <a:ext cx="1104900" cy="1285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426" name="圖片 15">
              <a:extLst>
                <a:ext uri="{FF2B5EF4-FFF2-40B4-BE49-F238E27FC236}">
                  <a16:creationId xmlns:a16="http://schemas.microsoft.com/office/drawing/2014/main" id="{76522165-FAA9-4D37-B20A-F152037E74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1852" y="5580698"/>
              <a:ext cx="1276985" cy="1104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427" name="圖片 16">
              <a:extLst>
                <a:ext uri="{FF2B5EF4-FFF2-40B4-BE49-F238E27FC236}">
                  <a16:creationId xmlns:a16="http://schemas.microsoft.com/office/drawing/2014/main" id="{0C8E93D7-FBC9-46E1-A344-F083BF0605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6937" y="5479098"/>
              <a:ext cx="1444625" cy="1249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428" name="圖片 17">
              <a:extLst>
                <a:ext uri="{FF2B5EF4-FFF2-40B4-BE49-F238E27FC236}">
                  <a16:creationId xmlns:a16="http://schemas.microsoft.com/office/drawing/2014/main" id="{BED4389D-2820-4327-973D-F1C35F141E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0732" y="5463858"/>
              <a:ext cx="1219200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657315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Line 8">
            <a:extLst>
              <a:ext uri="{FF2B5EF4-FFF2-40B4-BE49-F238E27FC236}">
                <a16:creationId xmlns:a16="http://schemas.microsoft.com/office/drawing/2014/main" id="{DB7C958C-4E89-432A-8CB4-0C23E27CB236}"/>
              </a:ext>
            </a:extLst>
          </p:cNvPr>
          <p:cNvSpPr>
            <a:spLocks noChangeShapeType="1"/>
          </p:cNvSpPr>
          <p:nvPr/>
        </p:nvSpPr>
        <p:spPr bwMode="auto">
          <a:xfrm>
            <a:off x="2635250" y="1189038"/>
            <a:ext cx="6858000" cy="0"/>
          </a:xfrm>
          <a:prstGeom prst="line">
            <a:avLst/>
          </a:prstGeom>
          <a:noFill/>
          <a:ln w="38100" algn="ctr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576" tIns="36576" rIns="36576" bIns="36576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TW" altLang="en-US">
              <a:solidFill>
                <a:prstClr val="black"/>
              </a:solidFill>
              <a:latin typeface="Calibri" panose="020F0502020204030204" pitchFamily="34" charset="0"/>
              <a:ea typeface="新細明體" panose="02020500000000000000" pitchFamily="18" charset="-120"/>
            </a:endParaRPr>
          </a:p>
        </p:txBody>
      </p:sp>
      <p:sp>
        <p:nvSpPr>
          <p:cNvPr id="62467" name="Rectangle 10">
            <a:extLst>
              <a:ext uri="{FF2B5EF4-FFF2-40B4-BE49-F238E27FC236}">
                <a16:creationId xmlns:a16="http://schemas.microsoft.com/office/drawing/2014/main" id="{FD656429-05C3-40D6-996A-D69B53E308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4250" y="3290889"/>
            <a:ext cx="635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1pPr>
            <a:lvl2pPr marL="742950" indent="-28575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6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2pPr>
            <a:lvl3pPr marL="1143000" indent="-2286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4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3pPr>
            <a:lvl4pPr marL="1600200" indent="-2286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4pPr>
            <a:lvl5pPr marL="2057400" indent="-2286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zh-TW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 </a:t>
            </a:r>
          </a:p>
        </p:txBody>
      </p:sp>
      <p:sp>
        <p:nvSpPr>
          <p:cNvPr id="62468" name="Rectangle 2">
            <a:extLst>
              <a:ext uri="{FF2B5EF4-FFF2-40B4-BE49-F238E27FC236}">
                <a16:creationId xmlns:a16="http://schemas.microsoft.com/office/drawing/2014/main" id="{CC4E76E6-E8B9-4095-863D-932DB3A3F6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963" y="66676"/>
            <a:ext cx="63373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1pPr>
            <a:lvl2pPr marL="742950" indent="-28575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2pPr>
            <a:lvl3pPr marL="1143000" indent="-2286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3pPr>
            <a:lvl4pPr marL="1600200" indent="-2286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4pPr>
            <a:lvl5pPr marL="2057400" indent="-2286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zh-TW" altLang="en-US" sz="320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成州國小</a:t>
            </a:r>
            <a:r>
              <a:rPr lang="en-US" altLang="zh-TW" sz="320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110</a:t>
            </a:r>
            <a:r>
              <a:rPr lang="zh-TW" altLang="en-US" sz="320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學年度下學期</a:t>
            </a:r>
            <a:br>
              <a:rPr lang="en-US" altLang="zh-TW" sz="320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20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家長日宣導事項─教務處</a:t>
            </a:r>
            <a:endParaRPr lang="zh-TW" altLang="en-US" sz="3200">
              <a:solidFill>
                <a:srgbClr val="0000CC"/>
              </a:solidFill>
            </a:endParaRPr>
          </a:p>
        </p:txBody>
      </p:sp>
      <p:sp>
        <p:nvSpPr>
          <p:cNvPr id="12" name="副標題 1">
            <a:extLst>
              <a:ext uri="{FF2B5EF4-FFF2-40B4-BE49-F238E27FC236}">
                <a16:creationId xmlns:a16="http://schemas.microsoft.com/office/drawing/2014/main" id="{C9C383E3-79B6-44F1-95CD-394B2C33B4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73289" y="1528764"/>
            <a:ext cx="7908925" cy="3671887"/>
          </a:xfrm>
        </p:spPr>
        <p:txBody>
          <a:bodyPr/>
          <a:lstStyle/>
          <a:p>
            <a:pPr>
              <a:lnSpc>
                <a:spcPts val="2400"/>
              </a:lnSpc>
              <a:spcAft>
                <a:spcPts val="0"/>
              </a:spcAft>
              <a:buClrTx/>
              <a:buSzPct val="100000"/>
              <a:defRPr/>
            </a:pPr>
            <a:endParaRPr lang="zh-TW" altLang="en-US" sz="2400" dirty="0"/>
          </a:p>
          <a:p>
            <a:pPr>
              <a:lnSpc>
                <a:spcPts val="2400"/>
              </a:lnSpc>
              <a:spcAft>
                <a:spcPts val="0"/>
              </a:spcAft>
              <a:buClrTx/>
              <a:buSzPct val="100000"/>
              <a:defRPr/>
            </a:pPr>
            <a:endParaRPr lang="zh-TW" altLang="en-US" dirty="0"/>
          </a:p>
          <a:p>
            <a:pPr marL="342900" indent="-342900">
              <a:lnSpc>
                <a:spcPts val="2800"/>
              </a:lnSpc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u"/>
              <a:defRPr/>
            </a:pPr>
            <a:endParaRPr lang="zh-TW" altLang="en-US" sz="2200" dirty="0"/>
          </a:p>
          <a:p>
            <a:pPr marL="342900" indent="-342900">
              <a:lnSpc>
                <a:spcPts val="2800"/>
              </a:lnSpc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u"/>
              <a:defRPr/>
            </a:pPr>
            <a:endParaRPr lang="zh-TW" altLang="en-US" sz="2200" dirty="0"/>
          </a:p>
        </p:txBody>
      </p:sp>
      <p:sp>
        <p:nvSpPr>
          <p:cNvPr id="62470" name="副標題 1">
            <a:extLst>
              <a:ext uri="{FF2B5EF4-FFF2-40B4-BE49-F238E27FC236}">
                <a16:creationId xmlns:a16="http://schemas.microsoft.com/office/drawing/2014/main" id="{21B55BF7-ABC4-40CA-A0F9-3E3AE11A8949}"/>
              </a:ext>
            </a:extLst>
          </p:cNvPr>
          <p:cNvSpPr txBox="1">
            <a:spLocks/>
          </p:cNvSpPr>
          <p:nvPr/>
        </p:nvSpPr>
        <p:spPr bwMode="auto">
          <a:xfrm>
            <a:off x="1670051" y="1298576"/>
            <a:ext cx="8748713" cy="398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1pPr>
            <a:lvl2pPr marL="742950" indent="-28575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2pPr>
            <a:lvl3pPr marL="1143000" indent="-2286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3pPr>
            <a:lvl4pPr marL="1600200" indent="-2286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4pPr>
            <a:lvl5pPr marL="2057400" indent="-2286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9pPr>
          </a:lstStyle>
          <a:p>
            <a:pPr algn="ctr" eaLnBrk="0" fontAlgn="base" hangingPunct="0">
              <a:lnSpc>
                <a:spcPts val="2800"/>
              </a:lnSpc>
              <a:spcAft>
                <a:spcPct val="0"/>
              </a:spcAft>
              <a:buClrTx/>
              <a:buNone/>
            </a:pPr>
            <a:r>
              <a:rPr lang="zh-TW" altLang="zh-TW" sz="3200">
                <a:solidFill>
                  <a:srgbClr val="00B050"/>
                </a:solidFill>
              </a:rPr>
              <a:t>停課不停學</a:t>
            </a:r>
            <a:r>
              <a:rPr lang="zh-TW" altLang="en-US" sz="3200">
                <a:solidFill>
                  <a:srgbClr val="00B050"/>
                </a:solidFill>
              </a:rPr>
              <a:t>．</a:t>
            </a:r>
            <a:r>
              <a:rPr lang="zh-TW" altLang="zh-TW" sz="3200">
                <a:solidFill>
                  <a:srgbClr val="00B050"/>
                </a:solidFill>
              </a:rPr>
              <a:t>學習送到家</a:t>
            </a:r>
            <a:endParaRPr lang="en-US" altLang="zh-TW" sz="3200">
              <a:solidFill>
                <a:srgbClr val="00B050"/>
              </a:solidFill>
            </a:endParaRPr>
          </a:p>
          <a:p>
            <a:pPr eaLnBrk="0" fontAlgn="base" hangingPunct="0">
              <a:lnSpc>
                <a:spcPts val="2800"/>
              </a:lnSpc>
              <a:spcAft>
                <a:spcPct val="0"/>
              </a:spcAft>
              <a:buClrTx/>
              <a:buFont typeface="Wingdings 3" panose="05040102010807070707" pitchFamily="18" charset="2"/>
              <a:buAutoNum type="arabicPeriod"/>
            </a:pPr>
            <a:r>
              <a:rPr lang="zh-TW" altLang="zh-TW" sz="2400">
                <a:solidFill>
                  <a:srgbClr val="0000FF"/>
                </a:solidFill>
                <a:latin typeface="微軟正黑體" panose="020B0604030504040204" pitchFamily="34" charset="-120"/>
              </a:rPr>
              <a:t>「親師生平台」</a:t>
            </a:r>
            <a:r>
              <a:rPr lang="en-US" altLang="zh-TW">
                <a:solidFill>
                  <a:srgbClr val="595959"/>
                </a:solidFill>
              </a:rPr>
              <a:t>(http://pts.ntpc.edu.tw/)</a:t>
            </a:r>
            <a:r>
              <a:rPr lang="zh-TW" altLang="zh-TW">
                <a:solidFill>
                  <a:srgbClr val="595959"/>
                </a:solidFill>
              </a:rPr>
              <a:t>，整合及介接超過</a:t>
            </a:r>
            <a:r>
              <a:rPr lang="en-US" altLang="zh-TW">
                <a:solidFill>
                  <a:srgbClr val="595959"/>
                </a:solidFill>
              </a:rPr>
              <a:t>90</a:t>
            </a:r>
            <a:r>
              <a:rPr lang="zh-TW" altLang="zh-TW">
                <a:solidFill>
                  <a:srgbClr val="595959"/>
                </a:solidFill>
              </a:rPr>
              <a:t>項政府及民間學習資源，讓新北親師生透過校務行政系統帳號登入後，即可免費使用平台內各項學習資源，不再需要申請個別的平台帳號。</a:t>
            </a:r>
            <a:endParaRPr lang="en-US" altLang="zh-TW" sz="2800">
              <a:solidFill>
                <a:srgbClr val="002060"/>
              </a:solidFill>
              <a:latin typeface="微軟正黑體" panose="020B0604030504040204" pitchFamily="34" charset="-120"/>
            </a:endParaRPr>
          </a:p>
          <a:p>
            <a:pPr eaLnBrk="0" fontAlgn="base" hangingPunct="0">
              <a:lnSpc>
                <a:spcPts val="2800"/>
              </a:lnSpc>
              <a:spcAft>
                <a:spcPct val="0"/>
              </a:spcAft>
              <a:buClrTx/>
              <a:buFont typeface="Wingdings 3" panose="05040102010807070707" pitchFamily="18" charset="2"/>
              <a:buAutoNum type="arabicPeriod"/>
            </a:pPr>
            <a:r>
              <a:rPr lang="zh-TW" altLang="zh-TW" sz="2400">
                <a:solidFill>
                  <a:srgbClr val="0000FF"/>
                </a:solidFill>
                <a:latin typeface="微軟正黑體" panose="020B0604030504040204" pitchFamily="34" charset="-120"/>
              </a:rPr>
              <a:t>提供「停課不停學、學習送到家」線上學習方案</a:t>
            </a:r>
            <a:endParaRPr lang="en-US" altLang="zh-TW" sz="2400">
              <a:solidFill>
                <a:srgbClr val="0000FF"/>
              </a:solidFill>
              <a:latin typeface="微軟正黑體" panose="020B0604030504040204" pitchFamily="34" charset="-120"/>
            </a:endParaRPr>
          </a:p>
          <a:p>
            <a:pPr eaLnBrk="0" fontAlgn="base" hangingPunct="0">
              <a:lnSpc>
                <a:spcPts val="2800"/>
              </a:lnSpc>
              <a:spcAft>
                <a:spcPct val="0"/>
              </a:spcAft>
              <a:buClrTx/>
              <a:buNone/>
            </a:pPr>
            <a:r>
              <a:rPr lang="en-US" altLang="zh-TW" sz="2400">
                <a:solidFill>
                  <a:srgbClr val="0000FF"/>
                </a:solidFill>
                <a:latin typeface="微軟正黑體" panose="020B0604030504040204" pitchFamily="34" charset="-120"/>
              </a:rPr>
              <a:t>(</a:t>
            </a:r>
            <a:r>
              <a:rPr lang="zh-TW" altLang="zh-TW" sz="2400">
                <a:solidFill>
                  <a:srgbClr val="0000FF"/>
                </a:solidFill>
                <a:latin typeface="微軟正黑體" panose="020B0604030504040204" pitchFamily="34" charset="-120"/>
              </a:rPr>
              <a:t>一</a:t>
            </a:r>
            <a:r>
              <a:rPr lang="en-US" altLang="zh-TW" sz="2400">
                <a:solidFill>
                  <a:srgbClr val="0000FF"/>
                </a:solidFill>
                <a:latin typeface="微軟正黑體" panose="020B0604030504040204" pitchFamily="34" charset="-120"/>
              </a:rPr>
              <a:t>) </a:t>
            </a:r>
            <a:r>
              <a:rPr lang="zh-TW" altLang="zh-TW" sz="2400">
                <a:solidFill>
                  <a:srgbClr val="0000FF"/>
                </a:solidFill>
                <a:latin typeface="微軟正黑體" panose="020B0604030504040204" pitchFamily="34" charset="-120"/>
              </a:rPr>
              <a:t>視訊教學</a:t>
            </a:r>
            <a:r>
              <a:rPr lang="en-US" altLang="zh-TW">
                <a:solidFill>
                  <a:srgbClr val="002060"/>
                </a:solidFill>
                <a:latin typeface="微軟正黑體" panose="020B0604030504040204" pitchFamily="34" charset="-120"/>
              </a:rPr>
              <a:t>(</a:t>
            </a:r>
            <a:r>
              <a:rPr lang="en-US" altLang="zh-TW">
                <a:solidFill>
                  <a:srgbClr val="595959"/>
                </a:solidFill>
              </a:rPr>
              <a:t>Zoom</a:t>
            </a:r>
            <a:r>
              <a:rPr lang="zh-TW" altLang="zh-TW">
                <a:solidFill>
                  <a:srgbClr val="595959"/>
                </a:solidFill>
              </a:rPr>
              <a:t>、</a:t>
            </a:r>
            <a:r>
              <a:rPr lang="en-US" altLang="zh-TW">
                <a:solidFill>
                  <a:srgbClr val="595959"/>
                </a:solidFill>
              </a:rPr>
              <a:t>Google Hangouts meet</a:t>
            </a:r>
            <a:r>
              <a:rPr lang="zh-TW" altLang="zh-TW">
                <a:solidFill>
                  <a:srgbClr val="595959"/>
                </a:solidFill>
              </a:rPr>
              <a:t>及</a:t>
            </a:r>
            <a:r>
              <a:rPr lang="en-US" altLang="zh-TW">
                <a:solidFill>
                  <a:srgbClr val="595959"/>
                </a:solidFill>
              </a:rPr>
              <a:t>Cisco WebEX</a:t>
            </a:r>
            <a:r>
              <a:rPr lang="zh-TW" altLang="zh-TW">
                <a:solidFill>
                  <a:srgbClr val="595959"/>
                </a:solidFill>
              </a:rPr>
              <a:t>三項視訊教學</a:t>
            </a:r>
            <a:r>
              <a:rPr lang="en-US" altLang="zh-TW" sz="2400">
                <a:solidFill>
                  <a:srgbClr val="002060"/>
                </a:solidFill>
                <a:latin typeface="微軟正黑體" panose="020B0604030504040204" pitchFamily="34" charset="-120"/>
              </a:rPr>
              <a:t>)</a:t>
            </a:r>
          </a:p>
          <a:p>
            <a:pPr eaLnBrk="0" fontAlgn="base" hangingPunct="0">
              <a:lnSpc>
                <a:spcPts val="2800"/>
              </a:lnSpc>
              <a:spcAft>
                <a:spcPct val="0"/>
              </a:spcAft>
              <a:buClrTx/>
              <a:buNone/>
            </a:pPr>
            <a:r>
              <a:rPr lang="en-US" altLang="zh-TW" sz="2400">
                <a:solidFill>
                  <a:srgbClr val="0000FF"/>
                </a:solidFill>
                <a:latin typeface="微軟正黑體" panose="020B0604030504040204" pitchFamily="34" charset="-120"/>
              </a:rPr>
              <a:t>(</a:t>
            </a:r>
            <a:r>
              <a:rPr lang="zh-TW" altLang="zh-TW" sz="2400">
                <a:solidFill>
                  <a:srgbClr val="0000FF"/>
                </a:solidFill>
                <a:latin typeface="微軟正黑體" panose="020B0604030504040204" pitchFamily="34" charset="-120"/>
              </a:rPr>
              <a:t>二</a:t>
            </a:r>
            <a:r>
              <a:rPr lang="en-US" altLang="zh-TW" sz="2400">
                <a:solidFill>
                  <a:srgbClr val="0000FF"/>
                </a:solidFill>
                <a:latin typeface="微軟正黑體" panose="020B0604030504040204" pitchFamily="34" charset="-120"/>
              </a:rPr>
              <a:t>) </a:t>
            </a:r>
            <a:r>
              <a:rPr lang="zh-TW" altLang="en-US" sz="2400">
                <a:solidFill>
                  <a:srgbClr val="0000FF"/>
                </a:solidFill>
                <a:latin typeface="微軟正黑體" panose="020B0604030504040204" pitchFamily="34" charset="-120"/>
              </a:rPr>
              <a:t>影片</a:t>
            </a:r>
            <a:r>
              <a:rPr lang="zh-TW" altLang="zh-TW" sz="2400">
                <a:solidFill>
                  <a:srgbClr val="0000FF"/>
                </a:solidFill>
                <a:latin typeface="微軟正黑體" panose="020B0604030504040204" pitchFamily="34" charset="-120"/>
              </a:rPr>
              <a:t>教學</a:t>
            </a:r>
            <a:r>
              <a:rPr lang="en-US" altLang="zh-TW" sz="2400">
                <a:solidFill>
                  <a:srgbClr val="0000FF"/>
                </a:solidFill>
                <a:latin typeface="微軟正黑體" panose="020B0604030504040204" pitchFamily="34" charset="-120"/>
              </a:rPr>
              <a:t>(YouTube)</a:t>
            </a:r>
          </a:p>
          <a:p>
            <a:pPr eaLnBrk="0" fontAlgn="base" hangingPunct="0">
              <a:lnSpc>
                <a:spcPts val="2800"/>
              </a:lnSpc>
              <a:spcAft>
                <a:spcPct val="0"/>
              </a:spcAft>
              <a:buClrTx/>
              <a:buNone/>
            </a:pPr>
            <a:r>
              <a:rPr lang="en-US" altLang="zh-TW">
                <a:solidFill>
                  <a:srgbClr val="000000"/>
                </a:solidFill>
                <a:latin typeface="微軟正黑體" panose="020B0604030504040204" pitchFamily="34" charset="-120"/>
              </a:rPr>
              <a:t>          </a:t>
            </a:r>
            <a:r>
              <a:rPr lang="zh-TW" altLang="zh-TW">
                <a:solidFill>
                  <a:srgbClr val="000000"/>
                </a:solidFill>
                <a:latin typeface="微軟正黑體" panose="020B0604030504040204" pitchFamily="34" charset="-120"/>
              </a:rPr>
              <a:t>老師可</a:t>
            </a:r>
            <a:r>
              <a:rPr lang="zh-TW" altLang="en-US">
                <a:solidFill>
                  <a:srgbClr val="000000"/>
                </a:solidFill>
                <a:latin typeface="微軟正黑體" panose="020B0604030504040204" pitchFamily="34" charset="-120"/>
              </a:rPr>
              <a:t>將學習內容</a:t>
            </a:r>
            <a:r>
              <a:rPr lang="zh-TW" altLang="zh-TW">
                <a:solidFill>
                  <a:srgbClr val="000000"/>
                </a:solidFill>
                <a:latin typeface="微軟正黑體" panose="020B0604030504040204" pitchFamily="34" charset="-120"/>
              </a:rPr>
              <a:t>錄製成為影片，</a:t>
            </a:r>
            <a:r>
              <a:rPr lang="en-US" altLang="zh-TW">
                <a:solidFill>
                  <a:srgbClr val="000000"/>
                </a:solidFill>
                <a:latin typeface="微軟正黑體" panose="020B0604030504040204" pitchFamily="34" charset="-120"/>
              </a:rPr>
              <a:t> </a:t>
            </a:r>
            <a:r>
              <a:rPr lang="zh-TW" altLang="zh-TW">
                <a:solidFill>
                  <a:srgbClr val="000000"/>
                </a:solidFill>
                <a:latin typeface="微軟正黑體" panose="020B0604030504040204" pitchFamily="34" charset="-120"/>
              </a:rPr>
              <a:t>學生可隨時隨地</a:t>
            </a:r>
            <a:r>
              <a:rPr lang="zh-TW" altLang="en-US">
                <a:solidFill>
                  <a:srgbClr val="000000"/>
                </a:solidFill>
                <a:latin typeface="微軟正黑體" panose="020B0604030504040204" pitchFamily="34" charset="-120"/>
              </a:rPr>
              <a:t>觀看及</a:t>
            </a:r>
            <a:r>
              <a:rPr lang="zh-TW" altLang="zh-TW">
                <a:solidFill>
                  <a:srgbClr val="000000"/>
                </a:solidFill>
                <a:latin typeface="微軟正黑體" panose="020B0604030504040204" pitchFamily="34" charset="-120"/>
              </a:rPr>
              <a:t>複習。</a:t>
            </a:r>
          </a:p>
          <a:p>
            <a:pPr eaLnBrk="0" fontAlgn="base" hangingPunct="0">
              <a:lnSpc>
                <a:spcPts val="2800"/>
              </a:lnSpc>
              <a:spcAft>
                <a:spcPct val="0"/>
              </a:spcAft>
              <a:buClrTx/>
              <a:buNone/>
            </a:pPr>
            <a:r>
              <a:rPr lang="en-US" altLang="zh-TW" sz="2400">
                <a:solidFill>
                  <a:srgbClr val="0000FF"/>
                </a:solidFill>
                <a:latin typeface="微軟正黑體" panose="020B0604030504040204" pitchFamily="34" charset="-120"/>
              </a:rPr>
              <a:t>(</a:t>
            </a:r>
            <a:r>
              <a:rPr lang="zh-TW" altLang="zh-TW" sz="2400">
                <a:solidFill>
                  <a:srgbClr val="0000FF"/>
                </a:solidFill>
                <a:latin typeface="微軟正黑體" panose="020B0604030504040204" pitchFamily="34" charset="-120"/>
              </a:rPr>
              <a:t>三</a:t>
            </a:r>
            <a:r>
              <a:rPr lang="en-US" altLang="zh-TW" sz="2400">
                <a:solidFill>
                  <a:srgbClr val="0000FF"/>
                </a:solidFill>
                <a:latin typeface="微軟正黑體" panose="020B0604030504040204" pitchFamily="34" charset="-120"/>
              </a:rPr>
              <a:t>) </a:t>
            </a:r>
            <a:r>
              <a:rPr lang="zh-TW" altLang="zh-TW" sz="2400">
                <a:solidFill>
                  <a:srgbClr val="0000FF"/>
                </a:solidFill>
                <a:latin typeface="微軟正黑體" panose="020B0604030504040204" pitchFamily="34" charset="-120"/>
              </a:rPr>
              <a:t>客製學習包</a:t>
            </a:r>
            <a:r>
              <a:rPr lang="en-US" altLang="zh-TW">
                <a:solidFill>
                  <a:srgbClr val="595959"/>
                </a:solidFill>
              </a:rPr>
              <a:t>Google Classroom</a:t>
            </a:r>
            <a:r>
              <a:rPr lang="zh-TW" altLang="zh-TW">
                <a:solidFill>
                  <a:srgbClr val="595959"/>
                </a:solidFill>
              </a:rPr>
              <a:t>課程平台操作教學影片</a:t>
            </a:r>
            <a:endParaRPr lang="zh-TW" altLang="zh-TW" sz="2400">
              <a:solidFill>
                <a:srgbClr val="002060"/>
              </a:solidFill>
              <a:latin typeface="微軟正黑體" panose="020B0604030504040204" pitchFamily="34" charset="-120"/>
            </a:endParaRPr>
          </a:p>
          <a:p>
            <a:pPr eaLnBrk="0" fontAlgn="base" hangingPunct="0">
              <a:lnSpc>
                <a:spcPts val="2800"/>
              </a:lnSpc>
              <a:spcAft>
                <a:spcPct val="0"/>
              </a:spcAft>
              <a:buClrTx/>
              <a:buNone/>
            </a:pPr>
            <a:r>
              <a:rPr lang="en-US" altLang="zh-TW" sz="2400">
                <a:solidFill>
                  <a:srgbClr val="0000FF"/>
                </a:solidFill>
                <a:latin typeface="微軟正黑體" panose="020B0604030504040204" pitchFamily="34" charset="-120"/>
              </a:rPr>
              <a:t>(</a:t>
            </a:r>
            <a:r>
              <a:rPr lang="zh-TW" altLang="zh-TW" sz="2400">
                <a:solidFill>
                  <a:srgbClr val="0000FF"/>
                </a:solidFill>
                <a:latin typeface="微軟正黑體" panose="020B0604030504040204" pitchFamily="34" charset="-120"/>
              </a:rPr>
              <a:t>四</a:t>
            </a:r>
            <a:r>
              <a:rPr lang="en-US" altLang="zh-TW" sz="2400">
                <a:solidFill>
                  <a:srgbClr val="0000FF"/>
                </a:solidFill>
                <a:latin typeface="微軟正黑體" panose="020B0604030504040204" pitchFamily="34" charset="-120"/>
              </a:rPr>
              <a:t>)</a:t>
            </a:r>
            <a:r>
              <a:rPr lang="zh-TW" altLang="zh-TW" sz="2400">
                <a:solidFill>
                  <a:srgbClr val="0000FF"/>
                </a:solidFill>
                <a:latin typeface="微軟正黑體" panose="020B0604030504040204" pitchFamily="34" charset="-120"/>
              </a:rPr>
              <a:t>教科書</a:t>
            </a:r>
            <a:r>
              <a:rPr lang="zh-TW" altLang="en-US" sz="2400">
                <a:solidFill>
                  <a:srgbClr val="0000FF"/>
                </a:solidFill>
                <a:latin typeface="微軟正黑體" panose="020B0604030504040204" pitchFamily="34" charset="-120"/>
              </a:rPr>
              <a:t>官網下下載</a:t>
            </a:r>
            <a:r>
              <a:rPr lang="zh-TW" altLang="zh-TW" sz="2400">
                <a:solidFill>
                  <a:srgbClr val="0000FF"/>
                </a:solidFill>
                <a:latin typeface="微軟正黑體" panose="020B0604030504040204" pitchFamily="34" charset="-120"/>
              </a:rPr>
              <a:t>數位學習資源</a:t>
            </a:r>
          </a:p>
          <a:p>
            <a:pPr eaLnBrk="0" fontAlgn="base" hangingPunct="0">
              <a:lnSpc>
                <a:spcPts val="2800"/>
              </a:lnSpc>
              <a:spcAft>
                <a:spcPct val="0"/>
              </a:spcAft>
              <a:buClrTx/>
              <a:buNone/>
            </a:pPr>
            <a:endParaRPr lang="en-US" altLang="zh-TW">
              <a:solidFill>
                <a:srgbClr val="595959"/>
              </a:solidFill>
            </a:endParaRPr>
          </a:p>
          <a:p>
            <a:pPr eaLnBrk="0" fontAlgn="base" hangingPunct="0">
              <a:lnSpc>
                <a:spcPts val="2800"/>
              </a:lnSpc>
              <a:spcAft>
                <a:spcPct val="0"/>
              </a:spcAft>
              <a:buClrTx/>
              <a:buFont typeface="Wingdings 3" panose="05040102010807070707" pitchFamily="18" charset="2"/>
              <a:buAutoNum type="arabicPeriod"/>
            </a:pPr>
            <a:endParaRPr lang="en-US" altLang="zh-TW" sz="2000">
              <a:solidFill>
                <a:srgbClr val="002060"/>
              </a:solidFill>
            </a:endParaRPr>
          </a:p>
        </p:txBody>
      </p:sp>
      <p:grpSp>
        <p:nvGrpSpPr>
          <p:cNvPr id="62471" name="群組 12">
            <a:extLst>
              <a:ext uri="{FF2B5EF4-FFF2-40B4-BE49-F238E27FC236}">
                <a16:creationId xmlns:a16="http://schemas.microsoft.com/office/drawing/2014/main" id="{3521E859-4DE4-4D7C-89C3-EA1A9CBB32C6}"/>
              </a:ext>
            </a:extLst>
          </p:cNvPr>
          <p:cNvGrpSpPr>
            <a:grpSpLocks/>
          </p:cNvGrpSpPr>
          <p:nvPr/>
        </p:nvGrpSpPr>
        <p:grpSpPr bwMode="auto">
          <a:xfrm>
            <a:off x="5159375" y="5942014"/>
            <a:ext cx="4827588" cy="801687"/>
            <a:chOff x="2050732" y="5463858"/>
            <a:chExt cx="6640830" cy="1300480"/>
          </a:xfrm>
        </p:grpSpPr>
        <p:pic>
          <p:nvPicPr>
            <p:cNvPr id="62472" name="圖片 13">
              <a:extLst>
                <a:ext uri="{FF2B5EF4-FFF2-40B4-BE49-F238E27FC236}">
                  <a16:creationId xmlns:a16="http://schemas.microsoft.com/office/drawing/2014/main" id="{637DFBA4-D42B-411A-98D2-CD355A6327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7392" y="5476558"/>
              <a:ext cx="1488440" cy="1287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473" name="圖片 14">
              <a:extLst>
                <a:ext uri="{FF2B5EF4-FFF2-40B4-BE49-F238E27FC236}">
                  <a16:creationId xmlns:a16="http://schemas.microsoft.com/office/drawing/2014/main" id="{233C437C-31BD-43B0-AF7E-67E9DD0CEC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1872" y="5465763"/>
              <a:ext cx="1104900" cy="1285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474" name="圖片 15">
              <a:extLst>
                <a:ext uri="{FF2B5EF4-FFF2-40B4-BE49-F238E27FC236}">
                  <a16:creationId xmlns:a16="http://schemas.microsoft.com/office/drawing/2014/main" id="{9FFF3A52-2C1B-46E7-A2D5-8D0EC17F14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1852" y="5580698"/>
              <a:ext cx="1276985" cy="1104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475" name="圖片 16">
              <a:extLst>
                <a:ext uri="{FF2B5EF4-FFF2-40B4-BE49-F238E27FC236}">
                  <a16:creationId xmlns:a16="http://schemas.microsoft.com/office/drawing/2014/main" id="{CB280026-9E33-4B1A-B409-07FD19B25E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6937" y="5479098"/>
              <a:ext cx="1444625" cy="1249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476" name="圖片 17">
              <a:extLst>
                <a:ext uri="{FF2B5EF4-FFF2-40B4-BE49-F238E27FC236}">
                  <a16:creationId xmlns:a16="http://schemas.microsoft.com/office/drawing/2014/main" id="{D39AF697-88AF-4391-AC4B-7237239B44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0732" y="5463858"/>
              <a:ext cx="1219200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40909758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0">
            <a:extLst>
              <a:ext uri="{FF2B5EF4-FFF2-40B4-BE49-F238E27FC236}">
                <a16:creationId xmlns:a16="http://schemas.microsoft.com/office/drawing/2014/main" id="{008398B7-2724-4D02-B70B-877AE3C74D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4250" y="3290889"/>
            <a:ext cx="635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1pPr>
            <a:lvl2pPr marL="742950" indent="-28575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6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2pPr>
            <a:lvl3pPr marL="1143000" indent="-2286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4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3pPr>
            <a:lvl4pPr marL="1600200" indent="-2286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4pPr>
            <a:lvl5pPr marL="2057400" indent="-2286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zh-TW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 </a:t>
            </a:r>
          </a:p>
        </p:txBody>
      </p:sp>
      <p:sp>
        <p:nvSpPr>
          <p:cNvPr id="64515" name="Rectangle 12">
            <a:extLst>
              <a:ext uri="{FF2B5EF4-FFF2-40B4-BE49-F238E27FC236}">
                <a16:creationId xmlns:a16="http://schemas.microsoft.com/office/drawing/2014/main" id="{C0913954-A82C-4EDF-A1D7-5BF31EE66E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4114" y="2054225"/>
            <a:ext cx="4103687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42900" indent="-3429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1pPr>
            <a:lvl2pPr marL="742950" indent="-28575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2pPr>
            <a:lvl3pPr marL="1143000" indent="-2286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3pPr>
            <a:lvl4pPr marL="1600200" indent="-2286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4pPr>
            <a:lvl5pPr marL="2057400" indent="-2286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zh-TW">
              <a:solidFill>
                <a:srgbClr val="000000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zh-TW">
              <a:solidFill>
                <a:srgbClr val="000000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zh-TW">
              <a:solidFill>
                <a:srgbClr val="000000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zh-TW">
              <a:solidFill>
                <a:srgbClr val="000000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zh-TW">
              <a:solidFill>
                <a:srgbClr val="000000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zh-TW">
              <a:solidFill>
                <a:srgbClr val="000000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zh-TW">
              <a:solidFill>
                <a:srgbClr val="000000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64516" name="Rectangle 2">
            <a:extLst>
              <a:ext uri="{FF2B5EF4-FFF2-40B4-BE49-F238E27FC236}">
                <a16:creationId xmlns:a16="http://schemas.microsoft.com/office/drawing/2014/main" id="{D22FAC81-7E86-46DF-8CB6-442E8BABB0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5250" y="1671638"/>
            <a:ext cx="6916738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1pPr>
            <a:lvl2pPr marL="742950" indent="-28575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2pPr>
            <a:lvl3pPr marL="1143000" indent="-2286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3pPr>
            <a:lvl4pPr marL="1600200" indent="-2286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4pPr>
            <a:lvl5pPr marL="2057400" indent="-2286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zh-TW" altLang="en-US" sz="440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成州國小</a:t>
            </a:r>
            <a:r>
              <a:rPr lang="en-US" altLang="zh-TW" sz="440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110</a:t>
            </a:r>
            <a:r>
              <a:rPr lang="zh-TW" altLang="en-US" sz="440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學年度下學期</a:t>
            </a:r>
            <a:br>
              <a:rPr lang="en-US" altLang="zh-TW" sz="440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40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家長日宣導資料</a:t>
            </a:r>
            <a:r>
              <a:rPr lang="en-US" altLang="zh-TW" sz="440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4400">
                <a:solidFill>
                  <a:srgbClr val="FF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學務處</a:t>
            </a:r>
            <a:endParaRPr lang="zh-TW" altLang="en-US" sz="4400">
              <a:solidFill>
                <a:srgbClr val="FF3300"/>
              </a:solidFill>
            </a:endParaRPr>
          </a:p>
        </p:txBody>
      </p:sp>
      <p:grpSp>
        <p:nvGrpSpPr>
          <p:cNvPr id="64517" name="群組 13">
            <a:extLst>
              <a:ext uri="{FF2B5EF4-FFF2-40B4-BE49-F238E27FC236}">
                <a16:creationId xmlns:a16="http://schemas.microsoft.com/office/drawing/2014/main" id="{E9611DD5-B083-4E15-B56A-C9BC3423CEE8}"/>
              </a:ext>
            </a:extLst>
          </p:cNvPr>
          <p:cNvGrpSpPr>
            <a:grpSpLocks/>
          </p:cNvGrpSpPr>
          <p:nvPr/>
        </p:nvGrpSpPr>
        <p:grpSpPr bwMode="auto">
          <a:xfrm>
            <a:off x="3432176" y="4802188"/>
            <a:ext cx="6049963" cy="1008062"/>
            <a:chOff x="2050732" y="5463858"/>
            <a:chExt cx="6640830" cy="1300480"/>
          </a:xfrm>
        </p:grpSpPr>
        <p:pic>
          <p:nvPicPr>
            <p:cNvPr id="64518" name="圖片 14">
              <a:extLst>
                <a:ext uri="{FF2B5EF4-FFF2-40B4-BE49-F238E27FC236}">
                  <a16:creationId xmlns:a16="http://schemas.microsoft.com/office/drawing/2014/main" id="{00E6B072-161B-45BC-B0B9-30126BAF24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7392" y="5476558"/>
              <a:ext cx="1488440" cy="1287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519" name="圖片 15">
              <a:extLst>
                <a:ext uri="{FF2B5EF4-FFF2-40B4-BE49-F238E27FC236}">
                  <a16:creationId xmlns:a16="http://schemas.microsoft.com/office/drawing/2014/main" id="{854B996F-D4FC-49EA-98CE-2725F7ADDF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1872" y="5465763"/>
              <a:ext cx="1104900" cy="1285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520" name="圖片 16">
              <a:extLst>
                <a:ext uri="{FF2B5EF4-FFF2-40B4-BE49-F238E27FC236}">
                  <a16:creationId xmlns:a16="http://schemas.microsoft.com/office/drawing/2014/main" id="{A4C77543-2DE5-414E-9057-554585E0A2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1852" y="5580698"/>
              <a:ext cx="1276985" cy="1104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521" name="圖片 17">
              <a:extLst>
                <a:ext uri="{FF2B5EF4-FFF2-40B4-BE49-F238E27FC236}">
                  <a16:creationId xmlns:a16="http://schemas.microsoft.com/office/drawing/2014/main" id="{FABDF31D-6FF4-4EAE-8091-D342D44482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6937" y="5479098"/>
              <a:ext cx="1444625" cy="1249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522" name="圖片 18">
              <a:extLst>
                <a:ext uri="{FF2B5EF4-FFF2-40B4-BE49-F238E27FC236}">
                  <a16:creationId xmlns:a16="http://schemas.microsoft.com/office/drawing/2014/main" id="{7972219F-F0A5-4388-8E91-9162D92A88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0732" y="5463858"/>
              <a:ext cx="1219200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62586395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Line 8">
            <a:extLst>
              <a:ext uri="{FF2B5EF4-FFF2-40B4-BE49-F238E27FC236}">
                <a16:creationId xmlns:a16="http://schemas.microsoft.com/office/drawing/2014/main" id="{F1B34527-2D27-42B7-866F-3EC2ABEDD0A4}"/>
              </a:ext>
            </a:extLst>
          </p:cNvPr>
          <p:cNvSpPr>
            <a:spLocks noChangeShapeType="1"/>
          </p:cNvSpPr>
          <p:nvPr/>
        </p:nvSpPr>
        <p:spPr bwMode="auto">
          <a:xfrm>
            <a:off x="2635250" y="1204913"/>
            <a:ext cx="6858000" cy="0"/>
          </a:xfrm>
          <a:prstGeom prst="line">
            <a:avLst/>
          </a:prstGeom>
          <a:noFill/>
          <a:ln w="38100" algn="ctr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576" tIns="36576" rIns="36576" bIns="36576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TW" altLang="en-US">
              <a:solidFill>
                <a:prstClr val="black"/>
              </a:solidFill>
              <a:latin typeface="Calibri" panose="020F0502020204030204" pitchFamily="34" charset="0"/>
              <a:ea typeface="新細明體" panose="02020500000000000000" pitchFamily="18" charset="-120"/>
            </a:endParaRPr>
          </a:p>
        </p:txBody>
      </p:sp>
      <p:sp>
        <p:nvSpPr>
          <p:cNvPr id="66563" name="Rectangle 10">
            <a:extLst>
              <a:ext uri="{FF2B5EF4-FFF2-40B4-BE49-F238E27FC236}">
                <a16:creationId xmlns:a16="http://schemas.microsoft.com/office/drawing/2014/main" id="{08D46468-19BB-4AAF-B8AF-E11E687F5A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4250" y="3290889"/>
            <a:ext cx="635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1pPr>
            <a:lvl2pPr marL="742950" indent="-28575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6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2pPr>
            <a:lvl3pPr marL="1143000" indent="-2286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4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3pPr>
            <a:lvl4pPr marL="1600200" indent="-2286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4pPr>
            <a:lvl5pPr marL="2057400" indent="-2286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zh-TW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 </a:t>
            </a:r>
          </a:p>
        </p:txBody>
      </p:sp>
      <p:sp>
        <p:nvSpPr>
          <p:cNvPr id="66564" name="Rectangle 12">
            <a:extLst>
              <a:ext uri="{FF2B5EF4-FFF2-40B4-BE49-F238E27FC236}">
                <a16:creationId xmlns:a16="http://schemas.microsoft.com/office/drawing/2014/main" id="{18F942DE-A9F5-46E6-8ACD-37851A014B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4114" y="2054225"/>
            <a:ext cx="4103687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42900" indent="-3429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1pPr>
            <a:lvl2pPr marL="742950" indent="-28575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2pPr>
            <a:lvl3pPr marL="1143000" indent="-2286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3pPr>
            <a:lvl4pPr marL="1600200" indent="-2286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4pPr>
            <a:lvl5pPr marL="2057400" indent="-2286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zh-TW">
              <a:solidFill>
                <a:srgbClr val="000000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zh-TW">
              <a:solidFill>
                <a:srgbClr val="000000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zh-TW">
              <a:solidFill>
                <a:srgbClr val="000000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zh-TW">
              <a:solidFill>
                <a:srgbClr val="000000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zh-TW">
              <a:solidFill>
                <a:srgbClr val="000000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zh-TW">
              <a:solidFill>
                <a:srgbClr val="000000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zh-TW">
              <a:solidFill>
                <a:srgbClr val="000000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66565" name="Text Box 13">
            <a:extLst>
              <a:ext uri="{FF2B5EF4-FFF2-40B4-BE49-F238E27FC236}">
                <a16:creationId xmlns:a16="http://schemas.microsoft.com/office/drawing/2014/main" id="{F217D198-B3F3-4D86-B649-74F4025487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1" y="1217613"/>
            <a:ext cx="8628063" cy="434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14350" indent="-51435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1pPr>
            <a:lvl2pPr marL="742950" indent="-28575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2pPr>
            <a:lvl3pPr marL="1143000" indent="-2286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3pPr>
            <a:lvl4pPr marL="1600200" indent="-2286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4pPr>
            <a:lvl5pPr marL="2057400" indent="-2286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9pPr>
          </a:lstStyle>
          <a:p>
            <a:pPr fontAlgn="base">
              <a:lnSpc>
                <a:spcPts val="3200"/>
              </a:lnSpc>
              <a:spcBef>
                <a:spcPts val="1200"/>
              </a:spcBef>
              <a:spcAft>
                <a:spcPct val="0"/>
              </a:spcAft>
              <a:buClrTx/>
              <a:buFont typeface="Century Gothic" panose="020B0502020202020204" pitchFamily="34" charset="0"/>
              <a:buAutoNum type="arabicPeriod"/>
            </a:pPr>
            <a:r>
              <a:rPr lang="zh-TW" altLang="en-US" sz="2800" b="1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因應防疫工作，學校前門及後門開啟時間為早上</a:t>
            </a:r>
            <a:r>
              <a:rPr lang="en-US" altLang="zh-TW" sz="28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en-US" sz="28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點</a:t>
            </a:r>
            <a:r>
              <a:rPr lang="en-US" altLang="zh-TW" sz="28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sz="28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</a:t>
            </a:r>
            <a:r>
              <a:rPr lang="zh-TW" altLang="en-US" sz="2800" b="1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，請各位家長讓小朋友不要太早到學校，以免在校園外等待太久的時間，</a:t>
            </a:r>
            <a:r>
              <a:rPr lang="zh-TW" altLang="en-US" sz="28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成泰路三段</a:t>
            </a:r>
            <a:r>
              <a:rPr lang="en-US" altLang="zh-TW" sz="28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491</a:t>
            </a:r>
            <a:r>
              <a:rPr lang="zh-TW" altLang="en-US" sz="28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巷的側門全天候關閉</a:t>
            </a:r>
            <a:r>
              <a:rPr lang="zh-TW" altLang="en-US" sz="2800" b="1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，請家長及小朋友利用成泰路三段的前門進出。</a:t>
            </a:r>
            <a:endParaRPr lang="en-US" altLang="zh-TW" sz="2800" b="1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fontAlgn="base">
              <a:lnSpc>
                <a:spcPts val="3200"/>
              </a:lnSpc>
              <a:spcBef>
                <a:spcPts val="1200"/>
              </a:spcBef>
              <a:spcAft>
                <a:spcPct val="0"/>
              </a:spcAft>
              <a:buClrTx/>
              <a:buFont typeface="Century Gothic" panose="020B0502020202020204" pitchFamily="34" charset="0"/>
              <a:buAutoNum type="arabicPeriod"/>
            </a:pPr>
            <a:r>
              <a:rPr lang="zh-TW" altLang="en-US" sz="2800" b="1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家長於開學後，請配合協助學生健康自主管理，小朋友</a:t>
            </a:r>
            <a:r>
              <a:rPr lang="zh-TW" altLang="en-US" sz="28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上學前請在家中先行為孩子量完體溫</a:t>
            </a:r>
            <a:r>
              <a:rPr lang="zh-TW" altLang="en-US" sz="2800" b="1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，如有</a:t>
            </a:r>
            <a:r>
              <a:rPr lang="zh-TW" altLang="en-US" sz="28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發燒、額溫≧</a:t>
            </a:r>
            <a:r>
              <a:rPr lang="en-US" altLang="zh-TW" sz="28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37.5°C</a:t>
            </a:r>
            <a:r>
              <a:rPr lang="zh-TW" altLang="en-US" sz="28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、耳溫≧</a:t>
            </a:r>
            <a:r>
              <a:rPr lang="en-US" altLang="zh-TW" sz="28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38°C</a:t>
            </a:r>
            <a:r>
              <a:rPr lang="zh-TW" altLang="en-US" sz="28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、咳嗽、流鼻涕或喉嚨痛的症狀</a:t>
            </a:r>
            <a:r>
              <a:rPr lang="zh-TW" altLang="en-US" sz="2800" b="1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，請</a:t>
            </a:r>
            <a:r>
              <a:rPr lang="zh-TW" altLang="en-US" sz="28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儘速戴口罩，並且去看醫生</a:t>
            </a:r>
            <a:r>
              <a:rPr lang="zh-TW" altLang="en-US" sz="2800" b="1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，落實</a:t>
            </a:r>
            <a:r>
              <a:rPr lang="zh-TW" altLang="en-US" sz="28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生病不上學</a:t>
            </a:r>
            <a:r>
              <a:rPr lang="zh-TW" altLang="en-US" sz="2800" b="1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，並請電話聯繫班級導師請假。</a:t>
            </a:r>
            <a:endParaRPr lang="en-US" altLang="zh-TW" sz="280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6566" name="Rectangle 2">
            <a:extLst>
              <a:ext uri="{FF2B5EF4-FFF2-40B4-BE49-F238E27FC236}">
                <a16:creationId xmlns:a16="http://schemas.microsoft.com/office/drawing/2014/main" id="{E629483B-DBE1-4DD8-BFBC-4BE07FA598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1" y="90489"/>
            <a:ext cx="8628063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1pPr>
            <a:lvl2pPr marL="742950" indent="-28575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2pPr>
            <a:lvl3pPr marL="1143000" indent="-2286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3pPr>
            <a:lvl4pPr marL="1600200" indent="-2286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4pPr>
            <a:lvl5pPr marL="2057400" indent="-2286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zh-TW" altLang="en-US" sz="320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成州國小</a:t>
            </a:r>
            <a:r>
              <a:rPr lang="en-US" altLang="zh-TW" sz="320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110</a:t>
            </a:r>
            <a:r>
              <a:rPr lang="zh-TW" altLang="en-US" sz="320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學年度下學期</a:t>
            </a:r>
            <a:br>
              <a:rPr lang="en-US" altLang="zh-TW" sz="320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20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家長日</a:t>
            </a:r>
            <a:r>
              <a:rPr lang="zh-TW" altLang="en-US" sz="320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防疫</a:t>
            </a:r>
            <a:r>
              <a:rPr lang="zh-TW" altLang="en-US" sz="320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宣導事項─學務處</a:t>
            </a:r>
            <a:endParaRPr lang="zh-TW" altLang="en-US" sz="3200">
              <a:solidFill>
                <a:srgbClr val="0000CC"/>
              </a:solidFill>
            </a:endParaRPr>
          </a:p>
        </p:txBody>
      </p:sp>
      <p:grpSp>
        <p:nvGrpSpPr>
          <p:cNvPr id="66567" name="群組 12">
            <a:extLst>
              <a:ext uri="{FF2B5EF4-FFF2-40B4-BE49-F238E27FC236}">
                <a16:creationId xmlns:a16="http://schemas.microsoft.com/office/drawing/2014/main" id="{D44A3200-BE27-4659-B85A-AE182F8A3863}"/>
              </a:ext>
            </a:extLst>
          </p:cNvPr>
          <p:cNvGrpSpPr>
            <a:grpSpLocks/>
          </p:cNvGrpSpPr>
          <p:nvPr/>
        </p:nvGrpSpPr>
        <p:grpSpPr bwMode="auto">
          <a:xfrm>
            <a:off x="5303838" y="5653089"/>
            <a:ext cx="4826000" cy="803275"/>
            <a:chOff x="2050732" y="5463858"/>
            <a:chExt cx="6640830" cy="1300480"/>
          </a:xfrm>
        </p:grpSpPr>
        <p:pic>
          <p:nvPicPr>
            <p:cNvPr id="66568" name="圖片 13">
              <a:extLst>
                <a:ext uri="{FF2B5EF4-FFF2-40B4-BE49-F238E27FC236}">
                  <a16:creationId xmlns:a16="http://schemas.microsoft.com/office/drawing/2014/main" id="{68736DC2-F0E4-4CAC-AEBD-A5BA5E2D27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7392" y="5476558"/>
              <a:ext cx="1488440" cy="1287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569" name="圖片 14">
              <a:extLst>
                <a:ext uri="{FF2B5EF4-FFF2-40B4-BE49-F238E27FC236}">
                  <a16:creationId xmlns:a16="http://schemas.microsoft.com/office/drawing/2014/main" id="{A3F945CF-AB9B-4593-98AD-E4610042CA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1872" y="5465763"/>
              <a:ext cx="1104900" cy="1285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570" name="圖片 15">
              <a:extLst>
                <a:ext uri="{FF2B5EF4-FFF2-40B4-BE49-F238E27FC236}">
                  <a16:creationId xmlns:a16="http://schemas.microsoft.com/office/drawing/2014/main" id="{F06B356C-6DB5-46A5-A9D7-6D6F3CFE84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1852" y="5580698"/>
              <a:ext cx="1276985" cy="1104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571" name="圖片 16">
              <a:extLst>
                <a:ext uri="{FF2B5EF4-FFF2-40B4-BE49-F238E27FC236}">
                  <a16:creationId xmlns:a16="http://schemas.microsoft.com/office/drawing/2014/main" id="{F2C31ED4-5247-47F1-977B-068EB96391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6937" y="5479098"/>
              <a:ext cx="1444625" cy="1249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572" name="圖片 17">
              <a:extLst>
                <a:ext uri="{FF2B5EF4-FFF2-40B4-BE49-F238E27FC236}">
                  <a16:creationId xmlns:a16="http://schemas.microsoft.com/office/drawing/2014/main" id="{6ADBCAA5-7EE8-41C0-95E5-F77651CFCE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0732" y="5463858"/>
              <a:ext cx="1219200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97484198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Line 8">
            <a:extLst>
              <a:ext uri="{FF2B5EF4-FFF2-40B4-BE49-F238E27FC236}">
                <a16:creationId xmlns:a16="http://schemas.microsoft.com/office/drawing/2014/main" id="{BB2267ED-F662-4C60-871C-F3FB02B85DF5}"/>
              </a:ext>
            </a:extLst>
          </p:cNvPr>
          <p:cNvSpPr>
            <a:spLocks noChangeShapeType="1"/>
          </p:cNvSpPr>
          <p:nvPr/>
        </p:nvSpPr>
        <p:spPr bwMode="auto">
          <a:xfrm>
            <a:off x="2635250" y="1204913"/>
            <a:ext cx="6858000" cy="0"/>
          </a:xfrm>
          <a:prstGeom prst="line">
            <a:avLst/>
          </a:prstGeom>
          <a:noFill/>
          <a:ln w="38100" algn="ctr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576" tIns="36576" rIns="36576" bIns="36576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TW" altLang="en-US">
              <a:solidFill>
                <a:prstClr val="black"/>
              </a:solidFill>
              <a:latin typeface="Calibri" panose="020F0502020204030204" pitchFamily="34" charset="0"/>
              <a:ea typeface="新細明體" panose="02020500000000000000" pitchFamily="18" charset="-120"/>
            </a:endParaRPr>
          </a:p>
        </p:txBody>
      </p:sp>
      <p:sp>
        <p:nvSpPr>
          <p:cNvPr id="68611" name="Rectangle 10">
            <a:extLst>
              <a:ext uri="{FF2B5EF4-FFF2-40B4-BE49-F238E27FC236}">
                <a16:creationId xmlns:a16="http://schemas.microsoft.com/office/drawing/2014/main" id="{15415647-19C7-404C-9D7B-CC8AAFC1CE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4250" y="3290889"/>
            <a:ext cx="635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1pPr>
            <a:lvl2pPr marL="742950" indent="-28575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6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2pPr>
            <a:lvl3pPr marL="1143000" indent="-2286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4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3pPr>
            <a:lvl4pPr marL="1600200" indent="-2286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4pPr>
            <a:lvl5pPr marL="2057400" indent="-2286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zh-TW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 </a:t>
            </a:r>
          </a:p>
        </p:txBody>
      </p:sp>
      <p:sp>
        <p:nvSpPr>
          <p:cNvPr id="68612" name="Rectangle 12">
            <a:extLst>
              <a:ext uri="{FF2B5EF4-FFF2-40B4-BE49-F238E27FC236}">
                <a16:creationId xmlns:a16="http://schemas.microsoft.com/office/drawing/2014/main" id="{B47EFFB7-DA38-48E1-A124-20D9ABEF03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4114" y="2054225"/>
            <a:ext cx="4103687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42900" indent="-3429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1pPr>
            <a:lvl2pPr marL="742950" indent="-28575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2pPr>
            <a:lvl3pPr marL="1143000" indent="-2286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3pPr>
            <a:lvl4pPr marL="1600200" indent="-2286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4pPr>
            <a:lvl5pPr marL="2057400" indent="-2286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zh-TW">
              <a:solidFill>
                <a:srgbClr val="000000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zh-TW">
              <a:solidFill>
                <a:srgbClr val="000000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zh-TW">
              <a:solidFill>
                <a:srgbClr val="000000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zh-TW">
              <a:solidFill>
                <a:srgbClr val="000000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zh-TW">
              <a:solidFill>
                <a:srgbClr val="000000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zh-TW">
              <a:solidFill>
                <a:srgbClr val="000000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zh-TW">
              <a:solidFill>
                <a:srgbClr val="000000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9463" name="Text Box 13">
            <a:extLst>
              <a:ext uri="{FF2B5EF4-FFF2-40B4-BE49-F238E27FC236}">
                <a16:creationId xmlns:a16="http://schemas.microsoft.com/office/drawing/2014/main" id="{CE5C64EB-F371-4B70-95CD-4E351BEE15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1" y="1217614"/>
            <a:ext cx="8628063" cy="465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defTabSz="457200" fontAlgn="base">
              <a:lnSpc>
                <a:spcPts val="3200"/>
              </a:lnSpc>
              <a:spcBef>
                <a:spcPts val="1200"/>
              </a:spcBef>
              <a:spcAft>
                <a:spcPct val="0"/>
              </a:spcAft>
              <a:buClrTx/>
              <a:buNone/>
              <a:defRPr/>
            </a:pPr>
            <a:r>
              <a:rPr lang="en-US" altLang="zh-TW" sz="28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3.	</a:t>
            </a:r>
            <a:r>
              <a:rPr lang="zh-TW" altLang="en-US" sz="28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入校配合事項：</a:t>
            </a:r>
          </a:p>
          <a:p>
            <a:pPr marL="514350" indent="-514350" defTabSz="457200" fontAlgn="base">
              <a:lnSpc>
                <a:spcPts val="3200"/>
              </a:lnSpc>
              <a:spcBef>
                <a:spcPts val="1200"/>
              </a:spcBef>
              <a:spcAft>
                <a:spcPct val="0"/>
              </a:spcAft>
              <a:buClrTx/>
              <a:buFont typeface="Wingdings" panose="05000000000000000000" pitchFamily="2" charset="2"/>
              <a:buAutoNum type="circleNumWdWhitePlain"/>
              <a:defRPr/>
            </a:pPr>
            <a:r>
              <a:rPr lang="zh-TW" altLang="en-US" sz="28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學生入校門前一律量體溫，因應武漢肺炎防疫工作，學校前門及後門開啟時間為</a:t>
            </a:r>
            <a:r>
              <a:rPr lang="zh-TW" altLang="en-US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早上</a:t>
            </a:r>
            <a:r>
              <a:rPr lang="en-US" altLang="zh-TW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en-US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點</a:t>
            </a:r>
            <a:r>
              <a:rPr lang="en-US" altLang="zh-TW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</a:t>
            </a:r>
            <a:r>
              <a:rPr lang="zh-TW" altLang="en-US" sz="28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後門的小朋友請進入大鐵門內</a:t>
            </a:r>
            <a:r>
              <a:rPr lang="zh-TW" altLang="en-US" sz="28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，在</a:t>
            </a:r>
            <a:r>
              <a:rPr lang="zh-TW" altLang="en-US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幼兒園遊戲區旁屋簷下</a:t>
            </a:r>
            <a:r>
              <a:rPr lang="zh-TW" altLang="en-US" sz="28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等候。</a:t>
            </a:r>
          </a:p>
          <a:p>
            <a:pPr marL="514350" indent="-514350" defTabSz="457200" fontAlgn="base">
              <a:lnSpc>
                <a:spcPts val="3200"/>
              </a:lnSpc>
              <a:spcBef>
                <a:spcPts val="1200"/>
              </a:spcBef>
              <a:spcAft>
                <a:spcPct val="0"/>
              </a:spcAft>
              <a:buClrTx/>
              <a:buFont typeface="Wingdings" panose="05000000000000000000" pitchFamily="2" charset="2"/>
              <a:buAutoNum type="circleNumWdWhitePlain"/>
              <a:defRPr/>
            </a:pPr>
            <a:r>
              <a:rPr lang="zh-TW" altLang="en-US" sz="28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前門測量體溫位置為川堂，後門測量體溫位置為幼兒園旁之彩虹廊道。</a:t>
            </a:r>
          </a:p>
          <a:p>
            <a:pPr marL="514350" indent="-514350" defTabSz="457200" fontAlgn="base">
              <a:lnSpc>
                <a:spcPts val="3200"/>
              </a:lnSpc>
              <a:spcBef>
                <a:spcPts val="1200"/>
              </a:spcBef>
              <a:spcAft>
                <a:spcPct val="0"/>
              </a:spcAft>
              <a:buClrTx/>
              <a:buFont typeface="Wingdings" panose="05000000000000000000" pitchFamily="2" charset="2"/>
              <a:buAutoNum type="circleNumWdWhitePlain"/>
              <a:defRPr/>
            </a:pPr>
            <a:r>
              <a:rPr lang="zh-TW" altLang="en-US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防疫期間謝絕家長與民眾入校</a:t>
            </a:r>
            <a:r>
              <a:rPr lang="zh-TW" altLang="en-US" sz="28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，如有需洽公之家長與民眾建議配戴口罩、於警衛室登記資料，並測量體溫後再行入校洽公。</a:t>
            </a:r>
          </a:p>
        </p:txBody>
      </p:sp>
      <p:sp>
        <p:nvSpPr>
          <p:cNvPr id="68614" name="Rectangle 2">
            <a:extLst>
              <a:ext uri="{FF2B5EF4-FFF2-40B4-BE49-F238E27FC236}">
                <a16:creationId xmlns:a16="http://schemas.microsoft.com/office/drawing/2014/main" id="{3EA0D526-8FE2-4E60-8BC6-3877FC542B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1" y="90489"/>
            <a:ext cx="8628063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1pPr>
            <a:lvl2pPr marL="742950" indent="-28575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2pPr>
            <a:lvl3pPr marL="1143000" indent="-2286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3pPr>
            <a:lvl4pPr marL="1600200" indent="-2286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4pPr>
            <a:lvl5pPr marL="2057400" indent="-2286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zh-TW" altLang="en-US" sz="320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成州國小</a:t>
            </a:r>
            <a:r>
              <a:rPr lang="en-US" altLang="zh-TW" sz="320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110</a:t>
            </a:r>
            <a:r>
              <a:rPr lang="zh-TW" altLang="en-US" sz="320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學年度下學期</a:t>
            </a:r>
            <a:br>
              <a:rPr lang="en-US" altLang="zh-TW" sz="320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20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家長日</a:t>
            </a:r>
            <a:r>
              <a:rPr lang="zh-TW" altLang="en-US" sz="320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武漢肺炎防疫</a:t>
            </a:r>
            <a:r>
              <a:rPr lang="zh-TW" altLang="en-US" sz="320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宣導事項─學務處</a:t>
            </a:r>
            <a:endParaRPr lang="zh-TW" altLang="en-US" sz="3200">
              <a:solidFill>
                <a:srgbClr val="0000CC"/>
              </a:solidFill>
            </a:endParaRPr>
          </a:p>
        </p:txBody>
      </p:sp>
      <p:grpSp>
        <p:nvGrpSpPr>
          <p:cNvPr id="68615" name="群組 12">
            <a:extLst>
              <a:ext uri="{FF2B5EF4-FFF2-40B4-BE49-F238E27FC236}">
                <a16:creationId xmlns:a16="http://schemas.microsoft.com/office/drawing/2014/main" id="{0D78D90C-76AA-43A5-81A4-F09FECA488EA}"/>
              </a:ext>
            </a:extLst>
          </p:cNvPr>
          <p:cNvGrpSpPr>
            <a:grpSpLocks/>
          </p:cNvGrpSpPr>
          <p:nvPr/>
        </p:nvGrpSpPr>
        <p:grpSpPr bwMode="auto">
          <a:xfrm>
            <a:off x="5375275" y="5740401"/>
            <a:ext cx="4827588" cy="803275"/>
            <a:chOff x="2050732" y="5463858"/>
            <a:chExt cx="6640830" cy="1300480"/>
          </a:xfrm>
        </p:grpSpPr>
        <p:pic>
          <p:nvPicPr>
            <p:cNvPr id="68616" name="圖片 13">
              <a:extLst>
                <a:ext uri="{FF2B5EF4-FFF2-40B4-BE49-F238E27FC236}">
                  <a16:creationId xmlns:a16="http://schemas.microsoft.com/office/drawing/2014/main" id="{9775F78A-E6DE-4053-B448-9953B45AA7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7392" y="5476558"/>
              <a:ext cx="1488440" cy="1287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617" name="圖片 14">
              <a:extLst>
                <a:ext uri="{FF2B5EF4-FFF2-40B4-BE49-F238E27FC236}">
                  <a16:creationId xmlns:a16="http://schemas.microsoft.com/office/drawing/2014/main" id="{22B80FD3-055F-4CF1-B843-3F06023813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1872" y="5465763"/>
              <a:ext cx="1104900" cy="1285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618" name="圖片 15">
              <a:extLst>
                <a:ext uri="{FF2B5EF4-FFF2-40B4-BE49-F238E27FC236}">
                  <a16:creationId xmlns:a16="http://schemas.microsoft.com/office/drawing/2014/main" id="{1D160967-FF52-472C-B554-5D187AA5FF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1852" y="5580698"/>
              <a:ext cx="1276985" cy="1104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619" name="圖片 16">
              <a:extLst>
                <a:ext uri="{FF2B5EF4-FFF2-40B4-BE49-F238E27FC236}">
                  <a16:creationId xmlns:a16="http://schemas.microsoft.com/office/drawing/2014/main" id="{8CE81017-703F-4EAB-914C-AC00D5A13A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6937" y="5479098"/>
              <a:ext cx="1444625" cy="1249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620" name="圖片 17">
              <a:extLst>
                <a:ext uri="{FF2B5EF4-FFF2-40B4-BE49-F238E27FC236}">
                  <a16:creationId xmlns:a16="http://schemas.microsoft.com/office/drawing/2014/main" id="{DE908587-F8FB-4D05-A6D9-B274E34F02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0732" y="5463858"/>
              <a:ext cx="1219200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63192165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Line 8">
            <a:extLst>
              <a:ext uri="{FF2B5EF4-FFF2-40B4-BE49-F238E27FC236}">
                <a16:creationId xmlns:a16="http://schemas.microsoft.com/office/drawing/2014/main" id="{0B3EC782-9B9D-452E-B251-C54B3E5EC728}"/>
              </a:ext>
            </a:extLst>
          </p:cNvPr>
          <p:cNvSpPr>
            <a:spLocks noChangeShapeType="1"/>
          </p:cNvSpPr>
          <p:nvPr/>
        </p:nvSpPr>
        <p:spPr bwMode="auto">
          <a:xfrm>
            <a:off x="2635250" y="1204913"/>
            <a:ext cx="6858000" cy="0"/>
          </a:xfrm>
          <a:prstGeom prst="line">
            <a:avLst/>
          </a:prstGeom>
          <a:noFill/>
          <a:ln w="38100" algn="ctr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576" tIns="36576" rIns="36576" bIns="36576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TW" altLang="en-US">
              <a:solidFill>
                <a:prstClr val="black"/>
              </a:solidFill>
              <a:latin typeface="Calibri" panose="020F0502020204030204" pitchFamily="34" charset="0"/>
              <a:ea typeface="新細明體" panose="02020500000000000000" pitchFamily="18" charset="-120"/>
            </a:endParaRPr>
          </a:p>
        </p:txBody>
      </p:sp>
      <p:sp>
        <p:nvSpPr>
          <p:cNvPr id="70659" name="Rectangle 10">
            <a:extLst>
              <a:ext uri="{FF2B5EF4-FFF2-40B4-BE49-F238E27FC236}">
                <a16:creationId xmlns:a16="http://schemas.microsoft.com/office/drawing/2014/main" id="{435862B4-6DC3-408F-ADE9-7212C557AF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4250" y="3290889"/>
            <a:ext cx="635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1pPr>
            <a:lvl2pPr marL="742950" indent="-28575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6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2pPr>
            <a:lvl3pPr marL="1143000" indent="-2286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4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3pPr>
            <a:lvl4pPr marL="1600200" indent="-2286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4pPr>
            <a:lvl5pPr marL="2057400" indent="-2286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zh-TW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 </a:t>
            </a:r>
          </a:p>
        </p:txBody>
      </p:sp>
      <p:sp>
        <p:nvSpPr>
          <p:cNvPr id="70660" name="Rectangle 12">
            <a:extLst>
              <a:ext uri="{FF2B5EF4-FFF2-40B4-BE49-F238E27FC236}">
                <a16:creationId xmlns:a16="http://schemas.microsoft.com/office/drawing/2014/main" id="{A79631CF-8906-4DDA-B3EE-E2896393DD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4114" y="2054225"/>
            <a:ext cx="4103687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42900" indent="-3429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1pPr>
            <a:lvl2pPr marL="742950" indent="-28575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2pPr>
            <a:lvl3pPr marL="1143000" indent="-2286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3pPr>
            <a:lvl4pPr marL="1600200" indent="-2286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4pPr>
            <a:lvl5pPr marL="2057400" indent="-2286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zh-TW">
              <a:solidFill>
                <a:srgbClr val="000000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zh-TW">
              <a:solidFill>
                <a:srgbClr val="000000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zh-TW">
              <a:solidFill>
                <a:srgbClr val="000000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zh-TW">
              <a:solidFill>
                <a:srgbClr val="000000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zh-TW">
              <a:solidFill>
                <a:srgbClr val="000000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zh-TW">
              <a:solidFill>
                <a:srgbClr val="000000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zh-TW">
              <a:solidFill>
                <a:srgbClr val="000000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9463" name="Text Box 13">
            <a:extLst>
              <a:ext uri="{FF2B5EF4-FFF2-40B4-BE49-F238E27FC236}">
                <a16:creationId xmlns:a16="http://schemas.microsoft.com/office/drawing/2014/main" id="{CE5C64EB-F371-4B70-95CD-4E351BEE15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2926" y="1198563"/>
            <a:ext cx="8628063" cy="563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marL="514350" indent="-514350" defTabSz="457200" fontAlgn="base">
              <a:lnSpc>
                <a:spcPts val="3200"/>
              </a:lnSpc>
              <a:spcBef>
                <a:spcPts val="1200"/>
              </a:spcBef>
              <a:spcAft>
                <a:spcPct val="0"/>
              </a:spcAft>
              <a:buClrTx/>
              <a:buFont typeface="Wingdings 3" panose="05040102010807070707" pitchFamily="18" charset="2"/>
              <a:buAutoNum type="arabicPeriod" startAt="3"/>
              <a:defRPr/>
            </a:pPr>
            <a:r>
              <a:rPr lang="zh-TW" altLang="en-US" sz="28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入校配合事項：</a:t>
            </a:r>
            <a:endParaRPr lang="en-US" altLang="zh-TW" sz="2800" b="1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defTabSz="457200" fontAlgn="base">
              <a:lnSpc>
                <a:spcPts val="3200"/>
              </a:lnSpc>
              <a:spcBef>
                <a:spcPts val="1200"/>
              </a:spcBef>
              <a:spcAft>
                <a:spcPct val="0"/>
              </a:spcAft>
              <a:buClrTx/>
              <a:buNone/>
              <a:defRPr/>
            </a:pPr>
            <a:r>
              <a:rPr lang="zh-TW" altLang="en-US" sz="28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如經學校及幼兒園認定有入校必要之家長、來賓訪客及洽公民眾等校外人員，入校時應出示接種</a:t>
            </a:r>
            <a:r>
              <a:rPr lang="en-US" altLang="zh-TW" sz="28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COVID-19</a:t>
            </a:r>
            <a:r>
              <a:rPr lang="zh-TW" altLang="en-US" sz="28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疫苗</a:t>
            </a:r>
            <a:r>
              <a:rPr lang="en-US" altLang="zh-TW" sz="28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28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劑且滿</a:t>
            </a:r>
            <a:r>
              <a:rPr lang="en-US" altLang="zh-TW" sz="28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14</a:t>
            </a:r>
            <a:r>
              <a:rPr lang="zh-TW" altLang="en-US" sz="28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天之接種證明後再行入校洽公，出示方式如下：</a:t>
            </a:r>
          </a:p>
          <a:p>
            <a:pPr defTabSz="457200" fontAlgn="base">
              <a:lnSpc>
                <a:spcPts val="2400"/>
              </a:lnSpc>
              <a:spcBef>
                <a:spcPts val="1200"/>
              </a:spcBef>
              <a:spcAft>
                <a:spcPct val="0"/>
              </a:spcAft>
              <a:buClrTx/>
              <a:buNone/>
              <a:defRPr/>
            </a:pPr>
            <a:r>
              <a:rPr lang="en-US" altLang="zh-TW" sz="20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I.	</a:t>
            </a:r>
            <a:r>
              <a:rPr lang="zh-TW" altLang="en-US" sz="20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接種紀錄卡</a:t>
            </a:r>
            <a:r>
              <a:rPr lang="en-US" altLang="zh-TW" sz="20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0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小黃卡</a:t>
            </a:r>
            <a:r>
              <a:rPr lang="en-US" altLang="zh-TW" sz="20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0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pPr defTabSz="457200" fontAlgn="base">
              <a:lnSpc>
                <a:spcPts val="2400"/>
              </a:lnSpc>
              <a:spcBef>
                <a:spcPts val="1200"/>
              </a:spcBef>
              <a:spcAft>
                <a:spcPct val="0"/>
              </a:spcAft>
              <a:buClrTx/>
              <a:buNone/>
              <a:defRPr/>
            </a:pPr>
            <a:r>
              <a:rPr lang="en-US" altLang="zh-TW" sz="20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II.	</a:t>
            </a:r>
            <a:r>
              <a:rPr lang="zh-TW" altLang="en-US" sz="20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健保卡</a:t>
            </a:r>
            <a:r>
              <a:rPr lang="en-US" altLang="zh-TW" sz="20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0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貼有疫苗接種日期</a:t>
            </a:r>
            <a:r>
              <a:rPr lang="en-US" altLang="zh-TW" sz="20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0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pPr defTabSz="457200" fontAlgn="base">
              <a:lnSpc>
                <a:spcPts val="2400"/>
              </a:lnSpc>
              <a:spcBef>
                <a:spcPts val="1200"/>
              </a:spcBef>
              <a:spcAft>
                <a:spcPct val="0"/>
              </a:spcAft>
              <a:buClrTx/>
              <a:buNone/>
              <a:defRPr/>
            </a:pPr>
            <a:r>
              <a:rPr lang="en-US" altLang="zh-TW" sz="20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III.</a:t>
            </a:r>
            <a:r>
              <a:rPr lang="zh-TW" altLang="en-US" sz="20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疫苗接種數位證明。</a:t>
            </a:r>
          </a:p>
          <a:p>
            <a:pPr defTabSz="457200" fontAlgn="base">
              <a:lnSpc>
                <a:spcPts val="2400"/>
              </a:lnSpc>
              <a:spcBef>
                <a:spcPts val="1200"/>
              </a:spcBef>
              <a:spcAft>
                <a:spcPct val="0"/>
              </a:spcAft>
              <a:buClrTx/>
              <a:buNone/>
              <a:defRPr/>
            </a:pPr>
            <a:r>
              <a:rPr lang="en-US" altLang="zh-TW" sz="20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IV.	</a:t>
            </a:r>
            <a:r>
              <a:rPr lang="zh-TW" altLang="en-US" sz="20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健保快易通</a:t>
            </a:r>
            <a:r>
              <a:rPr lang="en-US" altLang="zh-TW" sz="20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APP-</a:t>
            </a:r>
            <a:r>
              <a:rPr lang="zh-TW" altLang="en-US" sz="20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健康存摺之疫苗接種紀錄。</a:t>
            </a:r>
          </a:p>
          <a:p>
            <a:pPr defTabSz="457200" fontAlgn="base">
              <a:lnSpc>
                <a:spcPts val="2400"/>
              </a:lnSpc>
              <a:spcBef>
                <a:spcPts val="1200"/>
              </a:spcBef>
              <a:spcAft>
                <a:spcPct val="0"/>
              </a:spcAft>
              <a:buClrTx/>
              <a:buNone/>
              <a:defRPr/>
            </a:pPr>
            <a:r>
              <a:rPr lang="en-US" altLang="zh-TW" sz="20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V.	</a:t>
            </a:r>
            <a:r>
              <a:rPr lang="zh-TW" altLang="en-US" sz="20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如未接種</a:t>
            </a:r>
            <a:r>
              <a:rPr lang="en-US" altLang="zh-TW" sz="20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COVID-19</a:t>
            </a:r>
            <a:r>
              <a:rPr lang="zh-TW" altLang="en-US" sz="20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疫苗</a:t>
            </a:r>
            <a:r>
              <a:rPr lang="en-US" altLang="zh-TW" sz="20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20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劑且滿</a:t>
            </a:r>
            <a:r>
              <a:rPr lang="en-US" altLang="zh-TW" sz="20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14</a:t>
            </a:r>
            <a:r>
              <a:rPr lang="zh-TW" altLang="en-US" sz="20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天者，請提供</a:t>
            </a:r>
            <a:r>
              <a:rPr lang="en-US" altLang="zh-TW" sz="20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20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日內抗原快篩</a:t>
            </a:r>
            <a:r>
              <a:rPr lang="en-US" altLang="zh-TW" sz="20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0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含家用快篩</a:t>
            </a:r>
            <a:r>
              <a:rPr lang="en-US" altLang="zh-TW" sz="20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0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或</a:t>
            </a:r>
            <a:r>
              <a:rPr lang="en-US" altLang="zh-TW" sz="20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PCR</a:t>
            </a:r>
            <a:r>
              <a:rPr lang="zh-TW" altLang="en-US" sz="20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檢驗陰性證明。</a:t>
            </a:r>
          </a:p>
          <a:p>
            <a:pPr defTabSz="457200" fontAlgn="base">
              <a:lnSpc>
                <a:spcPts val="3200"/>
              </a:lnSpc>
              <a:spcBef>
                <a:spcPts val="1200"/>
              </a:spcBef>
              <a:spcAft>
                <a:spcPct val="0"/>
              </a:spcAft>
              <a:buClrTx/>
              <a:buNone/>
              <a:defRPr/>
            </a:pPr>
            <a:endParaRPr lang="zh-TW" altLang="en-US" sz="2800" b="1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0662" name="Rectangle 2">
            <a:extLst>
              <a:ext uri="{FF2B5EF4-FFF2-40B4-BE49-F238E27FC236}">
                <a16:creationId xmlns:a16="http://schemas.microsoft.com/office/drawing/2014/main" id="{16B8B7D2-9D29-4617-8D9C-3F1D238180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1" y="90489"/>
            <a:ext cx="8628063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1pPr>
            <a:lvl2pPr marL="742950" indent="-28575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2pPr>
            <a:lvl3pPr marL="1143000" indent="-2286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3pPr>
            <a:lvl4pPr marL="1600200" indent="-2286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4pPr>
            <a:lvl5pPr marL="2057400" indent="-2286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zh-TW" altLang="en-US" sz="320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成州國小</a:t>
            </a:r>
            <a:r>
              <a:rPr lang="en-US" altLang="zh-TW" sz="320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110</a:t>
            </a:r>
            <a:r>
              <a:rPr lang="zh-TW" altLang="en-US" sz="320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學年度下學期</a:t>
            </a:r>
            <a:br>
              <a:rPr lang="en-US" altLang="zh-TW" sz="320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20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家長日</a:t>
            </a:r>
            <a:r>
              <a:rPr lang="zh-TW" altLang="en-US" sz="320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武漢肺炎防疫</a:t>
            </a:r>
            <a:r>
              <a:rPr lang="zh-TW" altLang="en-US" sz="320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宣導事項─學務處</a:t>
            </a:r>
            <a:endParaRPr lang="zh-TW" altLang="en-US" sz="3200">
              <a:solidFill>
                <a:srgbClr val="0000CC"/>
              </a:solidFill>
            </a:endParaRPr>
          </a:p>
        </p:txBody>
      </p:sp>
      <p:grpSp>
        <p:nvGrpSpPr>
          <p:cNvPr id="70663" name="群組 12">
            <a:extLst>
              <a:ext uri="{FF2B5EF4-FFF2-40B4-BE49-F238E27FC236}">
                <a16:creationId xmlns:a16="http://schemas.microsoft.com/office/drawing/2014/main" id="{36724C44-BD0E-4020-9D72-C5FAF1467CA6}"/>
              </a:ext>
            </a:extLst>
          </p:cNvPr>
          <p:cNvGrpSpPr>
            <a:grpSpLocks/>
          </p:cNvGrpSpPr>
          <p:nvPr/>
        </p:nvGrpSpPr>
        <p:grpSpPr bwMode="auto">
          <a:xfrm>
            <a:off x="5159375" y="5942014"/>
            <a:ext cx="4827588" cy="801687"/>
            <a:chOff x="2050732" y="5463858"/>
            <a:chExt cx="6640830" cy="1300480"/>
          </a:xfrm>
        </p:grpSpPr>
        <p:pic>
          <p:nvPicPr>
            <p:cNvPr id="70664" name="圖片 13">
              <a:extLst>
                <a:ext uri="{FF2B5EF4-FFF2-40B4-BE49-F238E27FC236}">
                  <a16:creationId xmlns:a16="http://schemas.microsoft.com/office/drawing/2014/main" id="{89D9E6EE-5436-42E7-8233-BE3159450B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7392" y="5476558"/>
              <a:ext cx="1488440" cy="1287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0665" name="圖片 14">
              <a:extLst>
                <a:ext uri="{FF2B5EF4-FFF2-40B4-BE49-F238E27FC236}">
                  <a16:creationId xmlns:a16="http://schemas.microsoft.com/office/drawing/2014/main" id="{01B5749A-3784-4789-B86F-3760FB3F91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1872" y="5465763"/>
              <a:ext cx="1104900" cy="1285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0666" name="圖片 15">
              <a:extLst>
                <a:ext uri="{FF2B5EF4-FFF2-40B4-BE49-F238E27FC236}">
                  <a16:creationId xmlns:a16="http://schemas.microsoft.com/office/drawing/2014/main" id="{8534AB3B-A15C-493D-BDC8-7CC897AA19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1852" y="5580698"/>
              <a:ext cx="1276985" cy="1104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0667" name="圖片 16">
              <a:extLst>
                <a:ext uri="{FF2B5EF4-FFF2-40B4-BE49-F238E27FC236}">
                  <a16:creationId xmlns:a16="http://schemas.microsoft.com/office/drawing/2014/main" id="{A96D1CE3-7A76-4E37-961F-2198AB249C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6937" y="5479098"/>
              <a:ext cx="1444625" cy="1249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0668" name="圖片 17">
              <a:extLst>
                <a:ext uri="{FF2B5EF4-FFF2-40B4-BE49-F238E27FC236}">
                  <a16:creationId xmlns:a16="http://schemas.microsoft.com/office/drawing/2014/main" id="{10D7331B-BFE3-4262-926B-42BB59DB85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0732" y="5463858"/>
              <a:ext cx="1219200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90277082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Line 8">
            <a:extLst>
              <a:ext uri="{FF2B5EF4-FFF2-40B4-BE49-F238E27FC236}">
                <a16:creationId xmlns:a16="http://schemas.microsoft.com/office/drawing/2014/main" id="{CBC7FADB-A633-4DE0-BD94-1EEAF9EEDEF9}"/>
              </a:ext>
            </a:extLst>
          </p:cNvPr>
          <p:cNvSpPr>
            <a:spLocks noChangeShapeType="1"/>
          </p:cNvSpPr>
          <p:nvPr/>
        </p:nvSpPr>
        <p:spPr bwMode="auto">
          <a:xfrm>
            <a:off x="2635250" y="1204913"/>
            <a:ext cx="6858000" cy="0"/>
          </a:xfrm>
          <a:prstGeom prst="line">
            <a:avLst/>
          </a:prstGeom>
          <a:noFill/>
          <a:ln w="38100" algn="ctr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576" tIns="36576" rIns="36576" bIns="36576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TW" altLang="en-US">
              <a:solidFill>
                <a:prstClr val="black"/>
              </a:solidFill>
              <a:latin typeface="Calibri" panose="020F0502020204030204" pitchFamily="34" charset="0"/>
              <a:ea typeface="新細明體" panose="02020500000000000000" pitchFamily="18" charset="-120"/>
            </a:endParaRPr>
          </a:p>
        </p:txBody>
      </p:sp>
      <p:sp>
        <p:nvSpPr>
          <p:cNvPr id="72707" name="Rectangle 10">
            <a:extLst>
              <a:ext uri="{FF2B5EF4-FFF2-40B4-BE49-F238E27FC236}">
                <a16:creationId xmlns:a16="http://schemas.microsoft.com/office/drawing/2014/main" id="{2B7BE14B-14A8-47C0-A2EF-D03BBDEEAB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4250" y="3290889"/>
            <a:ext cx="635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1pPr>
            <a:lvl2pPr marL="742950" indent="-28575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6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2pPr>
            <a:lvl3pPr marL="1143000" indent="-2286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4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3pPr>
            <a:lvl4pPr marL="1600200" indent="-2286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4pPr>
            <a:lvl5pPr marL="2057400" indent="-2286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zh-TW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 </a:t>
            </a:r>
          </a:p>
        </p:txBody>
      </p:sp>
      <p:sp>
        <p:nvSpPr>
          <p:cNvPr id="72708" name="Rectangle 12">
            <a:extLst>
              <a:ext uri="{FF2B5EF4-FFF2-40B4-BE49-F238E27FC236}">
                <a16:creationId xmlns:a16="http://schemas.microsoft.com/office/drawing/2014/main" id="{75DD9A54-B5A2-49CF-93EC-EDD267C884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4114" y="2054225"/>
            <a:ext cx="4103687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42900" indent="-3429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1pPr>
            <a:lvl2pPr marL="742950" indent="-28575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2pPr>
            <a:lvl3pPr marL="1143000" indent="-2286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3pPr>
            <a:lvl4pPr marL="1600200" indent="-2286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4pPr>
            <a:lvl5pPr marL="2057400" indent="-2286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zh-TW">
              <a:solidFill>
                <a:srgbClr val="000000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zh-TW">
              <a:solidFill>
                <a:srgbClr val="000000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zh-TW">
              <a:solidFill>
                <a:srgbClr val="000000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zh-TW">
              <a:solidFill>
                <a:srgbClr val="000000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zh-TW">
              <a:solidFill>
                <a:srgbClr val="000000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zh-TW">
              <a:solidFill>
                <a:srgbClr val="000000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zh-TW">
              <a:solidFill>
                <a:srgbClr val="000000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9463" name="Text Box 13">
            <a:extLst>
              <a:ext uri="{FF2B5EF4-FFF2-40B4-BE49-F238E27FC236}">
                <a16:creationId xmlns:a16="http://schemas.microsoft.com/office/drawing/2014/main" id="{C6C944EA-915E-464F-B6F9-647FD1EB52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1" y="1217614"/>
            <a:ext cx="8628063" cy="450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marL="514350" indent="-514350" defTabSz="457200" fontAlgn="base">
              <a:lnSpc>
                <a:spcPts val="3200"/>
              </a:lnSpc>
              <a:spcBef>
                <a:spcPts val="1200"/>
              </a:spcBef>
              <a:spcAft>
                <a:spcPct val="0"/>
              </a:spcAft>
              <a:buClrTx/>
              <a:buFont typeface="Wingdings" panose="05000000000000000000" pitchFamily="2" charset="2"/>
              <a:buAutoNum type="circleNumWdWhitePlain"/>
              <a:defRPr/>
            </a:pPr>
            <a:r>
              <a:rPr lang="zh-TW" altLang="en-US" sz="28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幼兒園家長上學、放學接送學童，建議利用後門進出，於上學、放學時段，請不要行經前門進出。。</a:t>
            </a:r>
          </a:p>
          <a:p>
            <a:pPr marL="514350" indent="-514350" defTabSz="457200" fontAlgn="base">
              <a:lnSpc>
                <a:spcPts val="3200"/>
              </a:lnSpc>
              <a:spcBef>
                <a:spcPts val="1200"/>
              </a:spcBef>
              <a:spcAft>
                <a:spcPct val="0"/>
              </a:spcAft>
              <a:buClrTx/>
              <a:buFont typeface="Wingdings" panose="05000000000000000000" pitchFamily="2" charset="2"/>
              <a:buAutoNum type="circleNumWdWhitePlain"/>
              <a:defRPr/>
            </a:pPr>
            <a:r>
              <a:rPr lang="zh-TW" altLang="en-US" sz="28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學生入校如無發燒、呼吸道症狀之情形，</a:t>
            </a:r>
            <a:r>
              <a:rPr lang="zh-TW" altLang="en-US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惟仍請家長協助讓學生每日於書包放置</a:t>
            </a:r>
            <a:r>
              <a:rPr lang="en-US" altLang="zh-TW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2-3</a:t>
            </a:r>
            <a:r>
              <a:rPr lang="zh-TW" altLang="en-US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個口罩備用</a:t>
            </a:r>
            <a:r>
              <a:rPr lang="zh-TW" altLang="en-US" sz="28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，倘班上有學生出現發燒或呼吸道症狀，則建議班上同學配戴口罩。</a:t>
            </a:r>
          </a:p>
          <a:p>
            <a:pPr defTabSz="457200" fontAlgn="base">
              <a:lnSpc>
                <a:spcPts val="3200"/>
              </a:lnSpc>
              <a:spcBef>
                <a:spcPts val="1200"/>
              </a:spcBef>
              <a:spcAft>
                <a:spcPct val="0"/>
              </a:spcAft>
              <a:buClrTx/>
              <a:buNone/>
              <a:defRPr/>
            </a:pPr>
            <a:r>
              <a:rPr lang="en-US" altLang="zh-TW" sz="28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4.	</a:t>
            </a:r>
            <a:r>
              <a:rPr lang="zh-TW" altLang="en-US" sz="28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疾病紀錄：倘若</a:t>
            </a:r>
            <a:r>
              <a:rPr lang="zh-TW" altLang="en-US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有學生入校前或在校期間有發燒或呼吸道症狀（咳嗽、流鼻涕或喉嚨痛）</a:t>
            </a:r>
            <a:r>
              <a:rPr lang="zh-TW" altLang="en-US" sz="28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，一律</a:t>
            </a:r>
            <a:r>
              <a:rPr lang="zh-TW" altLang="en-US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請家長帶回</a:t>
            </a:r>
            <a:r>
              <a:rPr lang="zh-TW" altLang="en-US" sz="28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自主管理，其餘病假之學生，請導師確實了解學生的病因並留有紀錄。</a:t>
            </a:r>
          </a:p>
        </p:txBody>
      </p:sp>
      <p:sp>
        <p:nvSpPr>
          <p:cNvPr id="72710" name="Rectangle 2">
            <a:extLst>
              <a:ext uri="{FF2B5EF4-FFF2-40B4-BE49-F238E27FC236}">
                <a16:creationId xmlns:a16="http://schemas.microsoft.com/office/drawing/2014/main" id="{BC5A3E31-7942-40DF-8959-ED53BC7518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1" y="90489"/>
            <a:ext cx="8628063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1pPr>
            <a:lvl2pPr marL="742950" indent="-28575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2pPr>
            <a:lvl3pPr marL="1143000" indent="-2286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3pPr>
            <a:lvl4pPr marL="1600200" indent="-2286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4pPr>
            <a:lvl5pPr marL="2057400" indent="-2286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zh-TW" altLang="en-US" sz="320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成州國小</a:t>
            </a:r>
            <a:r>
              <a:rPr lang="en-US" altLang="zh-TW" sz="320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110</a:t>
            </a:r>
            <a:r>
              <a:rPr lang="zh-TW" altLang="en-US" sz="320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學年度下學期</a:t>
            </a:r>
            <a:br>
              <a:rPr lang="en-US" altLang="zh-TW" sz="320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20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家長日</a:t>
            </a:r>
            <a:r>
              <a:rPr lang="zh-TW" altLang="en-US" sz="320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武漢肺炎防疫</a:t>
            </a:r>
            <a:r>
              <a:rPr lang="zh-TW" altLang="en-US" sz="320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宣導事項─學務處</a:t>
            </a:r>
            <a:endParaRPr lang="zh-TW" altLang="en-US" sz="3200">
              <a:solidFill>
                <a:srgbClr val="0000CC"/>
              </a:solidFill>
            </a:endParaRPr>
          </a:p>
        </p:txBody>
      </p:sp>
      <p:grpSp>
        <p:nvGrpSpPr>
          <p:cNvPr id="72711" name="群組 12">
            <a:extLst>
              <a:ext uri="{FF2B5EF4-FFF2-40B4-BE49-F238E27FC236}">
                <a16:creationId xmlns:a16="http://schemas.microsoft.com/office/drawing/2014/main" id="{14D06B66-9160-48CB-9B2F-FE91580832B6}"/>
              </a:ext>
            </a:extLst>
          </p:cNvPr>
          <p:cNvGrpSpPr>
            <a:grpSpLocks/>
          </p:cNvGrpSpPr>
          <p:nvPr/>
        </p:nvGrpSpPr>
        <p:grpSpPr bwMode="auto">
          <a:xfrm>
            <a:off x="5159375" y="5761039"/>
            <a:ext cx="4827588" cy="803275"/>
            <a:chOff x="2050732" y="5463858"/>
            <a:chExt cx="6640830" cy="1300480"/>
          </a:xfrm>
        </p:grpSpPr>
        <p:pic>
          <p:nvPicPr>
            <p:cNvPr id="72712" name="圖片 13">
              <a:extLst>
                <a:ext uri="{FF2B5EF4-FFF2-40B4-BE49-F238E27FC236}">
                  <a16:creationId xmlns:a16="http://schemas.microsoft.com/office/drawing/2014/main" id="{397515CD-75D9-43CE-A2BD-BBBB649423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7392" y="5476558"/>
              <a:ext cx="1488440" cy="1287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713" name="圖片 14">
              <a:extLst>
                <a:ext uri="{FF2B5EF4-FFF2-40B4-BE49-F238E27FC236}">
                  <a16:creationId xmlns:a16="http://schemas.microsoft.com/office/drawing/2014/main" id="{FFCB30BF-D568-4ED6-8C17-F258F171DA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1872" y="5465763"/>
              <a:ext cx="1104900" cy="1285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714" name="圖片 15">
              <a:extLst>
                <a:ext uri="{FF2B5EF4-FFF2-40B4-BE49-F238E27FC236}">
                  <a16:creationId xmlns:a16="http://schemas.microsoft.com/office/drawing/2014/main" id="{84648AB9-1883-416A-AA44-FE61F7A089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1852" y="5580698"/>
              <a:ext cx="1276985" cy="1104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715" name="圖片 16">
              <a:extLst>
                <a:ext uri="{FF2B5EF4-FFF2-40B4-BE49-F238E27FC236}">
                  <a16:creationId xmlns:a16="http://schemas.microsoft.com/office/drawing/2014/main" id="{8CCF3444-4182-48AD-92C5-B540C3F701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6937" y="5479098"/>
              <a:ext cx="1444625" cy="1249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716" name="圖片 17">
              <a:extLst>
                <a:ext uri="{FF2B5EF4-FFF2-40B4-BE49-F238E27FC236}">
                  <a16:creationId xmlns:a16="http://schemas.microsoft.com/office/drawing/2014/main" id="{FDE4ACD2-7D52-4B53-8C8D-5AC5A1B3A0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0732" y="5463858"/>
              <a:ext cx="1219200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84392360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群組 8">
            <a:extLst>
              <a:ext uri="{FF2B5EF4-FFF2-40B4-BE49-F238E27FC236}">
                <a16:creationId xmlns:a16="http://schemas.microsoft.com/office/drawing/2014/main" id="{FA9A3110-E1C9-4FB8-96F5-49D58EBCC1EC}"/>
              </a:ext>
            </a:extLst>
          </p:cNvPr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6B5FDCDC-5838-4FBE-A40C-B10664E931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8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373" b="71817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5" name="圖片 4">
              <a:extLst>
                <a:ext uri="{FF2B5EF4-FFF2-40B4-BE49-F238E27FC236}">
                  <a16:creationId xmlns:a16="http://schemas.microsoft.com/office/drawing/2014/main" id="{3B44BD9F-A05C-4739-8EC5-B0B5A6FEE6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8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2528596"/>
              <a:ext cx="3869609" cy="4195471"/>
            </a:xfrm>
            <a:prstGeom prst="rect">
              <a:avLst/>
            </a:prstGeom>
          </p:spPr>
        </p:pic>
      </p:grpSp>
      <p:sp>
        <p:nvSpPr>
          <p:cNvPr id="2" name="標題 1">
            <a:extLst>
              <a:ext uri="{FF2B5EF4-FFF2-40B4-BE49-F238E27FC236}">
                <a16:creationId xmlns:a16="http://schemas.microsoft.com/office/drawing/2014/main" id="{84AB22EC-D1AA-4D95-B299-ACE9E8DBA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4061" y="836331"/>
            <a:ext cx="2995569" cy="83051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zh-TW" altLang="en-US" dirty="0">
                <a:latin typeface="文鼎甜妞體B" panose="040B0800000000000000" pitchFamily="82" charset="-120"/>
                <a:ea typeface="文鼎甜妞體B" panose="040B0800000000000000" pitchFamily="82" charset="-120"/>
              </a:rPr>
              <a:t>流程表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A786FD0-4647-402E-A21B-9BE4FC0358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7942" y="1778971"/>
            <a:ext cx="6595188" cy="435133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zh-TW" altLang="en-US" sz="3200" dirty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相見歡</a:t>
            </a:r>
            <a:endParaRPr lang="en-US" altLang="zh-TW" sz="3200" dirty="0">
              <a:latin typeface="文鼎簽字筆體E" panose="04090A00000000000000" pitchFamily="82" charset="-120"/>
              <a:ea typeface="文鼎簽字筆體E" panose="04090A00000000000000" pitchFamily="82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3200" dirty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學校宣導事項</a:t>
            </a:r>
            <a:endParaRPr lang="en-US" altLang="zh-TW" sz="3200" dirty="0">
              <a:latin typeface="文鼎簽字筆體E" panose="04090A00000000000000" pitchFamily="82" charset="-120"/>
              <a:ea typeface="文鼎簽字筆體E" panose="04090A00000000000000" pitchFamily="82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3200" dirty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對學校各處室的建議</a:t>
            </a:r>
            <a:endParaRPr lang="en-US" altLang="zh-TW" sz="3200" dirty="0">
              <a:latin typeface="文鼎簽字筆體E" panose="04090A00000000000000" pitchFamily="82" charset="-120"/>
              <a:ea typeface="文鼎簽字筆體E" panose="04090A00000000000000" pitchFamily="82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3200" dirty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導師時間</a:t>
            </a:r>
            <a:endParaRPr lang="en-US" altLang="zh-TW" sz="3200" dirty="0">
              <a:latin typeface="文鼎簽字筆體E" panose="04090A00000000000000" pitchFamily="82" charset="-120"/>
              <a:ea typeface="文鼎簽字筆體E" panose="04090A00000000000000" pitchFamily="82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3200" dirty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親師交流時間</a:t>
            </a:r>
            <a:endParaRPr lang="en-US" altLang="zh-TW" sz="3200" dirty="0">
              <a:latin typeface="文鼎簽字筆體E" panose="04090A00000000000000" pitchFamily="82" charset="-120"/>
              <a:ea typeface="文鼎簽字筆體E" panose="04090A00000000000000" pitchFamily="82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3200" dirty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賦歸</a:t>
            </a:r>
          </a:p>
        </p:txBody>
      </p:sp>
    </p:spTree>
    <p:extLst>
      <p:ext uri="{BB962C8B-B14F-4D97-AF65-F5344CB8AC3E}">
        <p14:creationId xmlns:p14="http://schemas.microsoft.com/office/powerpoint/2010/main" val="35839347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Line 8">
            <a:extLst>
              <a:ext uri="{FF2B5EF4-FFF2-40B4-BE49-F238E27FC236}">
                <a16:creationId xmlns:a16="http://schemas.microsoft.com/office/drawing/2014/main" id="{2575F419-003B-40EA-9ADE-15545A191090}"/>
              </a:ext>
            </a:extLst>
          </p:cNvPr>
          <p:cNvSpPr>
            <a:spLocks noChangeShapeType="1"/>
          </p:cNvSpPr>
          <p:nvPr/>
        </p:nvSpPr>
        <p:spPr bwMode="auto">
          <a:xfrm>
            <a:off x="2635250" y="1204913"/>
            <a:ext cx="6858000" cy="0"/>
          </a:xfrm>
          <a:prstGeom prst="line">
            <a:avLst/>
          </a:prstGeom>
          <a:noFill/>
          <a:ln w="38100" algn="ctr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576" tIns="36576" rIns="36576" bIns="36576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TW" altLang="en-US">
              <a:solidFill>
                <a:prstClr val="black"/>
              </a:solidFill>
              <a:latin typeface="Calibri" panose="020F0502020204030204" pitchFamily="34" charset="0"/>
              <a:ea typeface="新細明體" panose="02020500000000000000" pitchFamily="18" charset="-120"/>
            </a:endParaRPr>
          </a:p>
        </p:txBody>
      </p:sp>
      <p:sp>
        <p:nvSpPr>
          <p:cNvPr id="74755" name="Rectangle 10">
            <a:extLst>
              <a:ext uri="{FF2B5EF4-FFF2-40B4-BE49-F238E27FC236}">
                <a16:creationId xmlns:a16="http://schemas.microsoft.com/office/drawing/2014/main" id="{AF4D1230-1507-4908-AB80-6C5DCDC82C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4250" y="3290889"/>
            <a:ext cx="635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1pPr>
            <a:lvl2pPr marL="742950" indent="-28575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6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2pPr>
            <a:lvl3pPr marL="1143000" indent="-2286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4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3pPr>
            <a:lvl4pPr marL="1600200" indent="-2286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4pPr>
            <a:lvl5pPr marL="2057400" indent="-2286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zh-TW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 </a:t>
            </a:r>
          </a:p>
        </p:txBody>
      </p:sp>
      <p:sp>
        <p:nvSpPr>
          <p:cNvPr id="74756" name="Rectangle 12">
            <a:extLst>
              <a:ext uri="{FF2B5EF4-FFF2-40B4-BE49-F238E27FC236}">
                <a16:creationId xmlns:a16="http://schemas.microsoft.com/office/drawing/2014/main" id="{74C1EFF3-2B4D-4F63-95D8-8B0AAD8FB9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4114" y="2054225"/>
            <a:ext cx="4103687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42900" indent="-3429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1pPr>
            <a:lvl2pPr marL="742950" indent="-28575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2pPr>
            <a:lvl3pPr marL="1143000" indent="-2286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3pPr>
            <a:lvl4pPr marL="1600200" indent="-2286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4pPr>
            <a:lvl5pPr marL="2057400" indent="-2286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zh-TW">
              <a:solidFill>
                <a:srgbClr val="000000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zh-TW">
              <a:solidFill>
                <a:srgbClr val="000000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zh-TW">
              <a:solidFill>
                <a:srgbClr val="000000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zh-TW">
              <a:solidFill>
                <a:srgbClr val="000000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zh-TW">
              <a:solidFill>
                <a:srgbClr val="000000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zh-TW">
              <a:solidFill>
                <a:srgbClr val="000000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zh-TW">
              <a:solidFill>
                <a:srgbClr val="000000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74757" name="Text Box 13">
            <a:extLst>
              <a:ext uri="{FF2B5EF4-FFF2-40B4-BE49-F238E27FC236}">
                <a16:creationId xmlns:a16="http://schemas.microsoft.com/office/drawing/2014/main" id="{BBF77A4F-A44E-4F96-9EA9-7F41560D91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1" y="1217613"/>
            <a:ext cx="8628063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14350" indent="-51435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1pPr>
            <a:lvl2pPr marL="742950" indent="-28575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2pPr>
            <a:lvl3pPr marL="1143000" indent="-2286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3pPr>
            <a:lvl4pPr marL="1600200" indent="-2286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4pPr>
            <a:lvl5pPr marL="2057400" indent="-2286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9pPr>
          </a:lstStyle>
          <a:p>
            <a:pPr fontAlgn="base">
              <a:lnSpc>
                <a:spcPts val="3200"/>
              </a:lnSpc>
              <a:spcBef>
                <a:spcPts val="1200"/>
              </a:spcBef>
              <a:spcAft>
                <a:spcPct val="0"/>
              </a:spcAft>
              <a:buClrTx/>
              <a:buFont typeface="Century Gothic" panose="020B0502020202020204" pitchFamily="34" charset="0"/>
              <a:buAutoNum type="arabicPeriod" startAt="5"/>
            </a:pPr>
            <a:r>
              <a:rPr lang="zh-TW" altLang="en-US" sz="2800" b="1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請所有小朋友養成</a:t>
            </a:r>
            <a:r>
              <a:rPr lang="zh-TW" altLang="en-US" sz="28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勤洗手</a:t>
            </a:r>
            <a:r>
              <a:rPr lang="zh-TW" altLang="en-US" sz="2800" b="1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的習慣，尤其是在</a:t>
            </a:r>
            <a:r>
              <a:rPr lang="zh-TW" altLang="en-US" sz="28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吃東西前、進教室前、戴口罩前以及上次廁所後、咳嗽擤鼻涕後、丟棄口罩後（不要亂丟）</a:t>
            </a:r>
            <a:r>
              <a:rPr lang="zh-TW" altLang="en-US" sz="2800" b="1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更要</a:t>
            </a:r>
            <a:r>
              <a:rPr lang="zh-TW" altLang="en-US" sz="28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用香皂</a:t>
            </a:r>
            <a:r>
              <a:rPr lang="zh-TW" altLang="en-US" sz="2800" b="1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洗手，本校在每一個洗手臺、每一個水龍頭下方均掛置香皂袋，請家長偕同老師敦促小朋友在校期間勤洗手。</a:t>
            </a:r>
          </a:p>
          <a:p>
            <a:pPr fontAlgn="base">
              <a:lnSpc>
                <a:spcPts val="3200"/>
              </a:lnSpc>
              <a:spcBef>
                <a:spcPts val="1200"/>
              </a:spcBef>
              <a:spcAft>
                <a:spcPct val="0"/>
              </a:spcAft>
              <a:buClrTx/>
              <a:buFont typeface="Century Gothic" panose="020B0502020202020204" pitchFamily="34" charset="0"/>
              <a:buAutoNum type="arabicPeriod" startAt="5"/>
            </a:pPr>
            <a:r>
              <a:rPr lang="zh-TW" altLang="en-US" sz="2800" b="1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正確洗手</a:t>
            </a:r>
            <a:r>
              <a:rPr lang="en-US" altLang="zh-TW" sz="2800" b="1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sz="2800" b="1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步驟：</a:t>
            </a:r>
            <a:r>
              <a:rPr lang="zh-TW" altLang="en-US" sz="28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濕、搓、沖、捧、擦</a:t>
            </a:r>
            <a:r>
              <a:rPr lang="zh-TW" altLang="en-US" sz="2800" b="1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800" b="1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fontAlgn="base">
              <a:lnSpc>
                <a:spcPts val="3200"/>
              </a:lnSpc>
              <a:spcBef>
                <a:spcPts val="1200"/>
              </a:spcBef>
              <a:spcAft>
                <a:spcPct val="0"/>
              </a:spcAft>
              <a:buClrTx/>
              <a:buFont typeface="Century Gothic" panose="020B0502020202020204" pitchFamily="34" charset="0"/>
              <a:buAutoNum type="arabicPeriod" startAt="5"/>
            </a:pPr>
            <a:r>
              <a:rPr lang="zh-TW" altLang="en-US" sz="2800" b="1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完整洗手</a:t>
            </a:r>
            <a:r>
              <a:rPr lang="en-US" altLang="zh-TW" sz="2800" b="1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en-US" sz="2800" b="1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字訣竅：</a:t>
            </a:r>
            <a:r>
              <a:rPr lang="zh-TW" altLang="en-US" sz="28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內、外、夾、弓、大、立、腕</a:t>
            </a:r>
            <a:r>
              <a:rPr lang="zh-TW" altLang="en-US" sz="2800" b="1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800" b="1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fontAlgn="base">
              <a:lnSpc>
                <a:spcPts val="3200"/>
              </a:lnSpc>
              <a:spcBef>
                <a:spcPts val="1200"/>
              </a:spcBef>
              <a:spcAft>
                <a:spcPct val="0"/>
              </a:spcAft>
              <a:buClrTx/>
              <a:buFont typeface="Century Gothic" panose="020B0502020202020204" pitchFamily="34" charset="0"/>
              <a:buAutoNum type="arabicPeriod" startAt="5"/>
            </a:pPr>
            <a:r>
              <a:rPr lang="zh-TW" altLang="en-US" sz="2800" b="1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體溫量測三級防護（</a:t>
            </a:r>
            <a:r>
              <a:rPr lang="zh-TW" altLang="en-US" sz="28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在家量、入校量、隨時量</a:t>
            </a:r>
            <a:r>
              <a:rPr lang="zh-TW" altLang="en-US" sz="2800" b="1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endParaRPr lang="en-US" altLang="zh-TW" sz="2800" b="1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fontAlgn="base">
              <a:lnSpc>
                <a:spcPts val="3200"/>
              </a:lnSpc>
              <a:spcBef>
                <a:spcPts val="1200"/>
              </a:spcBef>
              <a:spcAft>
                <a:spcPct val="0"/>
              </a:spcAft>
              <a:buClrTx/>
              <a:buFont typeface="Century Gothic" panose="020B0502020202020204" pitchFamily="34" charset="0"/>
              <a:buAutoNum type="arabicPeriod" startAt="5"/>
            </a:pPr>
            <a:r>
              <a:rPr lang="zh-TW" altLang="en-US" sz="2800" b="1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健康五原則（</a:t>
            </a:r>
            <a:r>
              <a:rPr lang="zh-TW" altLang="en-US" sz="28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量體溫、勤洗手、正確配戴口罩、保持教室通風、生病不到校</a:t>
            </a:r>
            <a:r>
              <a:rPr lang="zh-TW" altLang="en-US" sz="2800" b="1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</a:p>
        </p:txBody>
      </p:sp>
      <p:sp>
        <p:nvSpPr>
          <p:cNvPr id="74758" name="Rectangle 2">
            <a:extLst>
              <a:ext uri="{FF2B5EF4-FFF2-40B4-BE49-F238E27FC236}">
                <a16:creationId xmlns:a16="http://schemas.microsoft.com/office/drawing/2014/main" id="{0F6783BB-01B4-4B20-B23B-8D62B0E9D0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1" y="90489"/>
            <a:ext cx="8628063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1pPr>
            <a:lvl2pPr marL="742950" indent="-28575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2pPr>
            <a:lvl3pPr marL="1143000" indent="-2286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3pPr>
            <a:lvl4pPr marL="1600200" indent="-2286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4pPr>
            <a:lvl5pPr marL="2057400" indent="-2286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zh-TW" altLang="en-US" sz="320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成州國小</a:t>
            </a:r>
            <a:r>
              <a:rPr lang="en-US" altLang="zh-TW" sz="320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110</a:t>
            </a:r>
            <a:r>
              <a:rPr lang="zh-TW" altLang="en-US" sz="320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學年度下學期</a:t>
            </a:r>
            <a:br>
              <a:rPr lang="en-US" altLang="zh-TW" sz="320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20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家長日</a:t>
            </a:r>
            <a:r>
              <a:rPr lang="zh-TW" altLang="en-US" sz="320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武漢肺炎防疫</a:t>
            </a:r>
            <a:r>
              <a:rPr lang="zh-TW" altLang="en-US" sz="320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宣導事項─學務處</a:t>
            </a:r>
            <a:endParaRPr lang="zh-TW" altLang="en-US" sz="3200">
              <a:solidFill>
                <a:srgbClr val="0000CC"/>
              </a:solidFill>
            </a:endParaRPr>
          </a:p>
        </p:txBody>
      </p:sp>
      <p:grpSp>
        <p:nvGrpSpPr>
          <p:cNvPr id="74759" name="群組 12">
            <a:extLst>
              <a:ext uri="{FF2B5EF4-FFF2-40B4-BE49-F238E27FC236}">
                <a16:creationId xmlns:a16="http://schemas.microsoft.com/office/drawing/2014/main" id="{8E71F47A-18C2-488A-8BF2-D329469FE33D}"/>
              </a:ext>
            </a:extLst>
          </p:cNvPr>
          <p:cNvGrpSpPr>
            <a:grpSpLocks/>
          </p:cNvGrpSpPr>
          <p:nvPr/>
        </p:nvGrpSpPr>
        <p:grpSpPr bwMode="auto">
          <a:xfrm>
            <a:off x="5159375" y="5942014"/>
            <a:ext cx="4827588" cy="801687"/>
            <a:chOff x="2050732" y="5463858"/>
            <a:chExt cx="6640830" cy="1300480"/>
          </a:xfrm>
        </p:grpSpPr>
        <p:pic>
          <p:nvPicPr>
            <p:cNvPr id="74760" name="圖片 13">
              <a:extLst>
                <a:ext uri="{FF2B5EF4-FFF2-40B4-BE49-F238E27FC236}">
                  <a16:creationId xmlns:a16="http://schemas.microsoft.com/office/drawing/2014/main" id="{A0D79862-DA18-46E7-8381-6BAE471E92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7392" y="5476558"/>
              <a:ext cx="1488440" cy="1287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4761" name="圖片 14">
              <a:extLst>
                <a:ext uri="{FF2B5EF4-FFF2-40B4-BE49-F238E27FC236}">
                  <a16:creationId xmlns:a16="http://schemas.microsoft.com/office/drawing/2014/main" id="{E1011F5B-9C7F-4E9E-A0BB-1536A805B5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1872" y="5465763"/>
              <a:ext cx="1104900" cy="1285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4762" name="圖片 15">
              <a:extLst>
                <a:ext uri="{FF2B5EF4-FFF2-40B4-BE49-F238E27FC236}">
                  <a16:creationId xmlns:a16="http://schemas.microsoft.com/office/drawing/2014/main" id="{B3111BE3-7893-4976-87BC-64CECFE700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1852" y="5580698"/>
              <a:ext cx="1276985" cy="1104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4763" name="圖片 16">
              <a:extLst>
                <a:ext uri="{FF2B5EF4-FFF2-40B4-BE49-F238E27FC236}">
                  <a16:creationId xmlns:a16="http://schemas.microsoft.com/office/drawing/2014/main" id="{AAD2E642-5800-4AB6-ADA1-31923E2222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6937" y="5479098"/>
              <a:ext cx="1444625" cy="1249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4764" name="圖片 17">
              <a:extLst>
                <a:ext uri="{FF2B5EF4-FFF2-40B4-BE49-F238E27FC236}">
                  <a16:creationId xmlns:a16="http://schemas.microsoft.com/office/drawing/2014/main" id="{D6218B4D-40FA-44BC-9336-EA0A47502D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0732" y="5463858"/>
              <a:ext cx="1219200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02545768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Line 8">
            <a:extLst>
              <a:ext uri="{FF2B5EF4-FFF2-40B4-BE49-F238E27FC236}">
                <a16:creationId xmlns:a16="http://schemas.microsoft.com/office/drawing/2014/main" id="{1B0BD666-F8E7-4CD5-AC96-1E8FDA5FCAA7}"/>
              </a:ext>
            </a:extLst>
          </p:cNvPr>
          <p:cNvSpPr>
            <a:spLocks noChangeShapeType="1"/>
          </p:cNvSpPr>
          <p:nvPr/>
        </p:nvSpPr>
        <p:spPr bwMode="auto">
          <a:xfrm>
            <a:off x="2635250" y="1204913"/>
            <a:ext cx="6858000" cy="0"/>
          </a:xfrm>
          <a:prstGeom prst="line">
            <a:avLst/>
          </a:prstGeom>
          <a:noFill/>
          <a:ln w="38100" algn="ctr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576" tIns="36576" rIns="36576" bIns="36576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TW" altLang="en-US">
              <a:solidFill>
                <a:prstClr val="black"/>
              </a:solidFill>
              <a:latin typeface="Calibri" panose="020F0502020204030204" pitchFamily="34" charset="0"/>
              <a:ea typeface="新細明體" panose="02020500000000000000" pitchFamily="18" charset="-120"/>
            </a:endParaRPr>
          </a:p>
        </p:txBody>
      </p:sp>
      <p:sp>
        <p:nvSpPr>
          <p:cNvPr id="76803" name="Rectangle 10">
            <a:extLst>
              <a:ext uri="{FF2B5EF4-FFF2-40B4-BE49-F238E27FC236}">
                <a16:creationId xmlns:a16="http://schemas.microsoft.com/office/drawing/2014/main" id="{F8D50750-7BF9-466A-B3F3-B2096F4BC8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4250" y="3290889"/>
            <a:ext cx="635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1pPr>
            <a:lvl2pPr marL="742950" indent="-28575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6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2pPr>
            <a:lvl3pPr marL="1143000" indent="-2286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4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3pPr>
            <a:lvl4pPr marL="1600200" indent="-2286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4pPr>
            <a:lvl5pPr marL="2057400" indent="-2286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zh-TW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 </a:t>
            </a:r>
          </a:p>
        </p:txBody>
      </p:sp>
      <p:sp>
        <p:nvSpPr>
          <p:cNvPr id="76804" name="Rectangle 12">
            <a:extLst>
              <a:ext uri="{FF2B5EF4-FFF2-40B4-BE49-F238E27FC236}">
                <a16:creationId xmlns:a16="http://schemas.microsoft.com/office/drawing/2014/main" id="{BAAE8D3F-1A4C-441B-85F5-26C31FB370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4114" y="2054225"/>
            <a:ext cx="4103687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42900" indent="-3429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1pPr>
            <a:lvl2pPr marL="742950" indent="-28575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2pPr>
            <a:lvl3pPr marL="1143000" indent="-2286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3pPr>
            <a:lvl4pPr marL="1600200" indent="-2286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4pPr>
            <a:lvl5pPr marL="2057400" indent="-2286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zh-TW">
              <a:solidFill>
                <a:srgbClr val="000000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zh-TW">
              <a:solidFill>
                <a:srgbClr val="000000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zh-TW">
              <a:solidFill>
                <a:srgbClr val="000000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zh-TW">
              <a:solidFill>
                <a:srgbClr val="000000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zh-TW">
              <a:solidFill>
                <a:srgbClr val="000000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zh-TW">
              <a:solidFill>
                <a:srgbClr val="000000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zh-TW">
              <a:solidFill>
                <a:srgbClr val="000000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76805" name="Text Box 13">
            <a:extLst>
              <a:ext uri="{FF2B5EF4-FFF2-40B4-BE49-F238E27FC236}">
                <a16:creationId xmlns:a16="http://schemas.microsoft.com/office/drawing/2014/main" id="{602E951C-3677-49BD-ADA7-E45C3C0971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1" y="1217614"/>
            <a:ext cx="8628063" cy="394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14350" indent="-51435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1pPr>
            <a:lvl2pPr marL="742950" indent="-28575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2pPr>
            <a:lvl3pPr marL="1143000" indent="-2286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3pPr>
            <a:lvl4pPr marL="1600200" indent="-2286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4pPr>
            <a:lvl5pPr marL="2057400" indent="-2286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9pPr>
          </a:lstStyle>
          <a:p>
            <a:pPr fontAlgn="base">
              <a:lnSpc>
                <a:spcPts val="3200"/>
              </a:lnSpc>
              <a:spcBef>
                <a:spcPts val="1200"/>
              </a:spcBef>
              <a:spcAft>
                <a:spcPct val="0"/>
              </a:spcAft>
              <a:buClrTx/>
              <a:buFont typeface="Century Gothic" panose="020B0502020202020204" pitchFamily="34" charset="0"/>
              <a:buAutoNum type="arabicPeriod" startAt="10"/>
            </a:pPr>
            <a:r>
              <a:rPr lang="zh-TW" altLang="en-US" sz="2800" b="1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本校重要的防疫訊息公告也將隨時更新於</a:t>
            </a:r>
            <a:r>
              <a:rPr lang="zh-TW" altLang="en-US" sz="28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本校網站</a:t>
            </a:r>
            <a:r>
              <a:rPr lang="en-US" altLang="zh-TW" sz="28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/“</a:t>
            </a:r>
            <a:r>
              <a:rPr lang="zh-TW" altLang="en-US" sz="28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嚴重特殊傳染性肺炎”防疫專區</a:t>
            </a:r>
            <a:r>
              <a:rPr lang="en-US" altLang="zh-TW" sz="2800" b="1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b="1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網址： </a:t>
            </a:r>
            <a:r>
              <a:rPr lang="en-US" altLang="zh-TW" sz="28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https://www.cjoes.ntpc.edu.tw </a:t>
            </a:r>
            <a:r>
              <a:rPr lang="en-US" altLang="zh-TW" sz="2800" b="1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/)</a:t>
            </a:r>
            <a:r>
              <a:rPr lang="zh-TW" altLang="en-US" sz="2800" b="1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，提供家長們參考，孩子的健康需要你我共同守護，請您與我們攜手合作，誠摯感謝</a:t>
            </a:r>
            <a:r>
              <a:rPr lang="en-US" altLang="zh-TW" sz="2800" b="1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!</a:t>
            </a:r>
          </a:p>
          <a:p>
            <a:pPr fontAlgn="base">
              <a:lnSpc>
                <a:spcPts val="3200"/>
              </a:lnSpc>
              <a:spcBef>
                <a:spcPts val="1200"/>
              </a:spcBef>
              <a:spcAft>
                <a:spcPct val="0"/>
              </a:spcAft>
              <a:buClrTx/>
              <a:buFont typeface="Century Gothic" panose="020B0502020202020204" pitchFamily="34" charset="0"/>
              <a:buAutoNum type="arabicPeriod" startAt="10"/>
            </a:pPr>
            <a:r>
              <a:rPr lang="zh-TW" altLang="en-US" sz="2800" b="1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因應嚴重特殊傳染性肺炎，教育局擬定防疫工作事項提醒表供家長參考，與學校共同合作執行防疫事項，相關表格已公告在本校網站</a:t>
            </a:r>
            <a:r>
              <a:rPr lang="en-US" altLang="zh-TW" sz="2800" b="1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/“</a:t>
            </a:r>
            <a:r>
              <a:rPr lang="zh-TW" altLang="en-US" sz="2800" b="1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嚴重特殊傳染性肺炎”防疫專區。</a:t>
            </a:r>
          </a:p>
        </p:txBody>
      </p:sp>
      <p:sp>
        <p:nvSpPr>
          <p:cNvPr id="76806" name="Rectangle 2">
            <a:extLst>
              <a:ext uri="{FF2B5EF4-FFF2-40B4-BE49-F238E27FC236}">
                <a16:creationId xmlns:a16="http://schemas.microsoft.com/office/drawing/2014/main" id="{7EDF3A13-ED0F-424F-AB32-BA19B43CEF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1" y="90489"/>
            <a:ext cx="8628063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1pPr>
            <a:lvl2pPr marL="742950" indent="-28575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2pPr>
            <a:lvl3pPr marL="1143000" indent="-2286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3pPr>
            <a:lvl4pPr marL="1600200" indent="-2286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4pPr>
            <a:lvl5pPr marL="2057400" indent="-2286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zh-TW" altLang="en-US" sz="320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成州國小</a:t>
            </a:r>
            <a:r>
              <a:rPr lang="en-US" altLang="zh-TW" sz="320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110</a:t>
            </a:r>
            <a:r>
              <a:rPr lang="zh-TW" altLang="en-US" sz="320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學年度下學期</a:t>
            </a:r>
            <a:br>
              <a:rPr lang="en-US" altLang="zh-TW" sz="320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20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家長日</a:t>
            </a:r>
            <a:r>
              <a:rPr lang="zh-TW" altLang="en-US" sz="320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武漢肺炎防疫</a:t>
            </a:r>
            <a:r>
              <a:rPr lang="zh-TW" altLang="en-US" sz="320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宣導事項─學務處</a:t>
            </a:r>
            <a:endParaRPr lang="zh-TW" altLang="en-US" sz="3200">
              <a:solidFill>
                <a:srgbClr val="0000CC"/>
              </a:solidFill>
            </a:endParaRPr>
          </a:p>
        </p:txBody>
      </p:sp>
      <p:grpSp>
        <p:nvGrpSpPr>
          <p:cNvPr id="76807" name="群組 12">
            <a:extLst>
              <a:ext uri="{FF2B5EF4-FFF2-40B4-BE49-F238E27FC236}">
                <a16:creationId xmlns:a16="http://schemas.microsoft.com/office/drawing/2014/main" id="{C1D45422-D5EE-466A-8221-211B69F5D915}"/>
              </a:ext>
            </a:extLst>
          </p:cNvPr>
          <p:cNvGrpSpPr>
            <a:grpSpLocks/>
          </p:cNvGrpSpPr>
          <p:nvPr/>
        </p:nvGrpSpPr>
        <p:grpSpPr bwMode="auto">
          <a:xfrm>
            <a:off x="3863976" y="5294313"/>
            <a:ext cx="6194425" cy="1312862"/>
            <a:chOff x="2050732" y="5463858"/>
            <a:chExt cx="6640830" cy="1300480"/>
          </a:xfrm>
        </p:grpSpPr>
        <p:pic>
          <p:nvPicPr>
            <p:cNvPr id="76808" name="圖片 13">
              <a:extLst>
                <a:ext uri="{FF2B5EF4-FFF2-40B4-BE49-F238E27FC236}">
                  <a16:creationId xmlns:a16="http://schemas.microsoft.com/office/drawing/2014/main" id="{A58D0148-4DD6-45B5-90F4-921D8C7481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7392" y="5476558"/>
              <a:ext cx="1488440" cy="1287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6809" name="圖片 14">
              <a:extLst>
                <a:ext uri="{FF2B5EF4-FFF2-40B4-BE49-F238E27FC236}">
                  <a16:creationId xmlns:a16="http://schemas.microsoft.com/office/drawing/2014/main" id="{6AD1602B-43BA-402C-9F99-2E7CFF1047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1872" y="5465763"/>
              <a:ext cx="1104900" cy="1285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6810" name="圖片 15">
              <a:extLst>
                <a:ext uri="{FF2B5EF4-FFF2-40B4-BE49-F238E27FC236}">
                  <a16:creationId xmlns:a16="http://schemas.microsoft.com/office/drawing/2014/main" id="{203CFEDE-7CF8-4F7C-B5C4-D5C17964D1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1852" y="5580698"/>
              <a:ext cx="1276985" cy="1104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6811" name="圖片 16">
              <a:extLst>
                <a:ext uri="{FF2B5EF4-FFF2-40B4-BE49-F238E27FC236}">
                  <a16:creationId xmlns:a16="http://schemas.microsoft.com/office/drawing/2014/main" id="{8D2A6E79-E59E-4088-A31A-8726C4A692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6937" y="5479098"/>
              <a:ext cx="1444625" cy="1249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6812" name="圖片 17">
              <a:extLst>
                <a:ext uri="{FF2B5EF4-FFF2-40B4-BE49-F238E27FC236}">
                  <a16:creationId xmlns:a16="http://schemas.microsoft.com/office/drawing/2014/main" id="{CE2C4583-087E-40FD-B678-5C88E8E64B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0732" y="5463858"/>
              <a:ext cx="1219200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24300918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ECFCF381-FD9B-4E48-B067-E72F2636070D}"/>
              </a:ext>
            </a:extLst>
          </p:cNvPr>
          <p:cNvSpPr/>
          <p:nvPr/>
        </p:nvSpPr>
        <p:spPr>
          <a:xfrm>
            <a:off x="3863976" y="1700214"/>
            <a:ext cx="3116263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TW" altLang="en-US" sz="5400" dirty="0">
              <a:ln w="0"/>
              <a:solidFill>
                <a:srgbClr val="A5301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pitchFamily="34" charset="0"/>
              <a:ea typeface="新細明體" panose="02020500000000000000" pitchFamily="18" charset="-12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DA6FCC3C-F4B3-4804-A3A9-D865586E4A9D}"/>
              </a:ext>
            </a:extLst>
          </p:cNvPr>
          <p:cNvSpPr/>
          <p:nvPr/>
        </p:nvSpPr>
        <p:spPr>
          <a:xfrm>
            <a:off x="5771456" y="135792"/>
            <a:ext cx="4896544" cy="61555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2200" b="1" i="1" dirty="0">
                <a:ln/>
                <a:solidFill>
                  <a:srgbClr val="C00000"/>
                </a:solidFill>
                <a:latin typeface="文鼎粗魏碑" panose="03000809000000000000" pitchFamily="65" charset="-120"/>
                <a:ea typeface="文鼎粗魏碑" panose="03000809000000000000" pitchFamily="65" charset="-120"/>
              </a:rPr>
              <a:t>健康快樂 合作不息 前瞻優質</a:t>
            </a:r>
            <a:endParaRPr lang="en-US" altLang="zh-TW" sz="2200" b="1" i="1" dirty="0">
              <a:ln/>
              <a:solidFill>
                <a:srgbClr val="C00000"/>
              </a:solidFill>
              <a:latin typeface="文鼎粗魏碑" panose="03000809000000000000" pitchFamily="65" charset="-120"/>
              <a:ea typeface="文鼎粗魏碑" panose="03000809000000000000" pitchFamily="65" charset="-12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 sz="1200" b="1" i="1" dirty="0">
                <a:ln/>
                <a:solidFill>
                  <a:srgbClr val="C00000"/>
                </a:solidFill>
                <a:latin typeface="Comic Sans MS" panose="030F0702030302020204" pitchFamily="66" charset="0"/>
                <a:ea typeface="文鼎粗魏碑" panose="03000809000000000000" pitchFamily="65" charset="-120"/>
              </a:rPr>
              <a:t>Keep Happy, Healthy, Cooperative, and Sustained Excellence!</a:t>
            </a:r>
            <a:endParaRPr lang="zh-TW" altLang="en-US" sz="1200" b="1" i="1" dirty="0">
              <a:ln/>
              <a:solidFill>
                <a:srgbClr val="C00000"/>
              </a:solidFill>
              <a:latin typeface="Comic Sans MS" panose="030F0702030302020204" pitchFamily="66" charset="0"/>
              <a:ea typeface="文鼎粗魏碑" panose="03000809000000000000" pitchFamily="65" charset="-120"/>
            </a:endParaRPr>
          </a:p>
        </p:txBody>
      </p:sp>
      <p:sp>
        <p:nvSpPr>
          <p:cNvPr id="78852" name="文字方塊 1">
            <a:extLst>
              <a:ext uri="{FF2B5EF4-FFF2-40B4-BE49-F238E27FC236}">
                <a16:creationId xmlns:a16="http://schemas.microsoft.com/office/drawing/2014/main" id="{6BE6F0CA-6670-45DD-9D49-016DDDA3A9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1451" y="962025"/>
            <a:ext cx="7561263" cy="433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zh-TW" altLang="en-US" sz="3200" b="1">
                <a:solidFill>
                  <a:srgbClr val="FF0000"/>
                </a:solidFill>
                <a:latin typeface="文鼎粗魏碑" panose="03000809000000000000" pitchFamily="65" charset="-120"/>
                <a:ea typeface="文鼎粗魏碑" panose="03000809000000000000" pitchFamily="65" charset="-120"/>
              </a:rPr>
              <a:t>親愛的家長</a:t>
            </a:r>
            <a:r>
              <a:rPr lang="zh-TW" altLang="en-US" sz="3200" b="1">
                <a:solidFill>
                  <a:srgbClr val="FF0000"/>
                </a:solidFill>
                <a:latin typeface="Comic Sans MS" panose="030F0702030302020204" pitchFamily="66" charset="0"/>
                <a:ea typeface="文鼎粗魏碑" panose="03000809000000000000" pitchFamily="65" charset="-120"/>
              </a:rPr>
              <a:t>大家好：</a:t>
            </a:r>
            <a:endParaRPr lang="en-US" altLang="zh-TW" sz="3200" b="1">
              <a:solidFill>
                <a:srgbClr val="FF0000"/>
              </a:solidFill>
              <a:latin typeface="Comic Sans MS" panose="030F0702030302020204" pitchFamily="66" charset="0"/>
              <a:ea typeface="文鼎粗魏碑" panose="03000809000000000000" pitchFamily="65" charset="-12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zh-TW" altLang="en-US" sz="2800" b="1">
                <a:solidFill>
                  <a:srgbClr val="336600"/>
                </a:solidFill>
                <a:latin typeface="文鼎粗魏碑" panose="03000809000000000000" pitchFamily="65" charset="-120"/>
                <a:ea typeface="文鼎粗魏碑" panose="03000809000000000000" pitchFamily="65" charset="-120"/>
              </a:rPr>
              <a:t>成州國小學務處提醒您，請隨時關心孩子活動軌跡及健康狀況，倘孩子有發燒、呼吸道症狀、嗅、味覺異常或不明原因之腹瀉等疑似症狀者，請儘速就醫並在家休養，落實自主健康管理，生病不到校；如被衛生單位通報採檢或匡列為確診、居家隔離、居家檢疫或加強自主健康管理個案，請務必即時回報學校。</a:t>
            </a:r>
            <a:endParaRPr lang="en-US" altLang="zh-TW" sz="3600" b="1">
              <a:solidFill>
                <a:srgbClr val="336600"/>
              </a:solidFill>
              <a:latin typeface="文鼎粗魏碑" panose="03000809000000000000" pitchFamily="65" charset="-120"/>
              <a:ea typeface="文鼎粗魏碑" panose="03000809000000000000" pitchFamily="65" charset="-12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zh-TW" sz="2400" b="1">
              <a:solidFill>
                <a:srgbClr val="336600"/>
              </a:solidFill>
              <a:latin typeface="Comic Sans MS" panose="030F0702030302020204" pitchFamily="66" charset="0"/>
              <a:ea typeface="文鼎粗魏碑" panose="03000809000000000000" pitchFamily="65" charset="-12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zh-TW" altLang="en-US" sz="2400" b="1">
                <a:solidFill>
                  <a:srgbClr val="336600"/>
                </a:solidFill>
                <a:latin typeface="Comic Sans MS" panose="030F0702030302020204" pitchFamily="66" charset="0"/>
                <a:ea typeface="文鼎粗魏碑" panose="03000809000000000000" pitchFamily="65" charset="-120"/>
              </a:rPr>
              <a:t>                                   </a:t>
            </a:r>
            <a:r>
              <a:rPr lang="zh-TW" altLang="en-US" sz="2400" b="1">
                <a:solidFill>
                  <a:srgbClr val="C00000"/>
                </a:solidFill>
                <a:latin typeface="文鼎粗魏碑" panose="03000809000000000000" pitchFamily="65" charset="-120"/>
                <a:ea typeface="文鼎粗魏碑" panose="03000809000000000000" pitchFamily="65" charset="-120"/>
              </a:rPr>
              <a:t>成州國小學務處</a:t>
            </a:r>
            <a:endParaRPr lang="en-US" altLang="zh-TW" sz="2400" b="1">
              <a:solidFill>
                <a:srgbClr val="C00000"/>
              </a:solidFill>
              <a:latin typeface="文鼎粗魏碑" panose="03000809000000000000" pitchFamily="65" charset="-120"/>
              <a:ea typeface="文鼎粗魏碑" panose="03000809000000000000" pitchFamily="65" charset="-120"/>
            </a:endParaRPr>
          </a:p>
        </p:txBody>
      </p:sp>
      <p:grpSp>
        <p:nvGrpSpPr>
          <p:cNvPr id="78853" name="群組 12">
            <a:extLst>
              <a:ext uri="{FF2B5EF4-FFF2-40B4-BE49-F238E27FC236}">
                <a16:creationId xmlns:a16="http://schemas.microsoft.com/office/drawing/2014/main" id="{A44ACC61-DF37-4A56-93C0-766D4405F72A}"/>
              </a:ext>
            </a:extLst>
          </p:cNvPr>
          <p:cNvGrpSpPr>
            <a:grpSpLocks/>
          </p:cNvGrpSpPr>
          <p:nvPr/>
        </p:nvGrpSpPr>
        <p:grpSpPr bwMode="auto">
          <a:xfrm>
            <a:off x="3394076" y="5138738"/>
            <a:ext cx="6194425" cy="1312862"/>
            <a:chOff x="2050732" y="5463858"/>
            <a:chExt cx="6640830" cy="1300480"/>
          </a:xfrm>
        </p:grpSpPr>
        <p:pic>
          <p:nvPicPr>
            <p:cNvPr id="78854" name="圖片 13">
              <a:extLst>
                <a:ext uri="{FF2B5EF4-FFF2-40B4-BE49-F238E27FC236}">
                  <a16:creationId xmlns:a16="http://schemas.microsoft.com/office/drawing/2014/main" id="{609A4AF2-FD3B-4901-8BFA-F84F1810A0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7392" y="5476558"/>
              <a:ext cx="1488440" cy="1287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55" name="圖片 14">
              <a:extLst>
                <a:ext uri="{FF2B5EF4-FFF2-40B4-BE49-F238E27FC236}">
                  <a16:creationId xmlns:a16="http://schemas.microsoft.com/office/drawing/2014/main" id="{876911C2-C9E9-4A13-A182-7829C1DA22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1872" y="5465763"/>
              <a:ext cx="1104900" cy="1285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56" name="圖片 15">
              <a:extLst>
                <a:ext uri="{FF2B5EF4-FFF2-40B4-BE49-F238E27FC236}">
                  <a16:creationId xmlns:a16="http://schemas.microsoft.com/office/drawing/2014/main" id="{FAA03CE6-5DAC-489B-B058-5810BFBAEB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1852" y="5580698"/>
              <a:ext cx="1276985" cy="1104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57" name="圖片 16">
              <a:extLst>
                <a:ext uri="{FF2B5EF4-FFF2-40B4-BE49-F238E27FC236}">
                  <a16:creationId xmlns:a16="http://schemas.microsoft.com/office/drawing/2014/main" id="{9F1DCE7E-AA1A-48D1-AE1A-49D6725D28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6937" y="5479098"/>
              <a:ext cx="1444625" cy="1249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58" name="圖片 17">
              <a:extLst>
                <a:ext uri="{FF2B5EF4-FFF2-40B4-BE49-F238E27FC236}">
                  <a16:creationId xmlns:a16="http://schemas.microsoft.com/office/drawing/2014/main" id="{D891FEE5-C78F-4528-9868-85A2EFC66F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0732" y="5463858"/>
              <a:ext cx="1219200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783204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10">
            <a:extLst>
              <a:ext uri="{FF2B5EF4-FFF2-40B4-BE49-F238E27FC236}">
                <a16:creationId xmlns:a16="http://schemas.microsoft.com/office/drawing/2014/main" id="{56E3C385-01A4-4354-BCB0-AD69ACFD83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4250" y="3290889"/>
            <a:ext cx="635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1pPr>
            <a:lvl2pPr marL="742950" indent="-28575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6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2pPr>
            <a:lvl3pPr marL="1143000" indent="-2286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4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3pPr>
            <a:lvl4pPr marL="1600200" indent="-2286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4pPr>
            <a:lvl5pPr marL="2057400" indent="-2286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zh-TW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 </a:t>
            </a:r>
          </a:p>
        </p:txBody>
      </p:sp>
      <p:sp>
        <p:nvSpPr>
          <p:cNvPr id="80899" name="Rectangle 12">
            <a:extLst>
              <a:ext uri="{FF2B5EF4-FFF2-40B4-BE49-F238E27FC236}">
                <a16:creationId xmlns:a16="http://schemas.microsoft.com/office/drawing/2014/main" id="{CA30EE1B-A232-4082-A835-8123F712CA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4114" y="2054225"/>
            <a:ext cx="4103687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42900" indent="-3429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1pPr>
            <a:lvl2pPr marL="742950" indent="-28575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2pPr>
            <a:lvl3pPr marL="1143000" indent="-2286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3pPr>
            <a:lvl4pPr marL="1600200" indent="-2286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4pPr>
            <a:lvl5pPr marL="2057400" indent="-2286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zh-TW">
              <a:solidFill>
                <a:srgbClr val="000000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zh-TW">
              <a:solidFill>
                <a:srgbClr val="000000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zh-TW">
              <a:solidFill>
                <a:srgbClr val="000000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zh-TW">
              <a:solidFill>
                <a:srgbClr val="000000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zh-TW">
              <a:solidFill>
                <a:srgbClr val="000000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zh-TW">
              <a:solidFill>
                <a:srgbClr val="000000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zh-TW">
              <a:solidFill>
                <a:srgbClr val="000000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80900" name="Rectangle 2">
            <a:extLst>
              <a:ext uri="{FF2B5EF4-FFF2-40B4-BE49-F238E27FC236}">
                <a16:creationId xmlns:a16="http://schemas.microsoft.com/office/drawing/2014/main" id="{CC9EF843-409F-4F19-BB53-1BF08885B4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5250" y="1671638"/>
            <a:ext cx="6916738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1pPr>
            <a:lvl2pPr marL="742950" indent="-28575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2pPr>
            <a:lvl3pPr marL="1143000" indent="-2286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3pPr>
            <a:lvl4pPr marL="1600200" indent="-2286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4pPr>
            <a:lvl5pPr marL="2057400" indent="-2286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zh-TW" altLang="en-US" sz="440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成州國小</a:t>
            </a:r>
            <a:r>
              <a:rPr lang="en-US" altLang="zh-TW" sz="440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110</a:t>
            </a:r>
            <a:r>
              <a:rPr lang="zh-TW" altLang="en-US" sz="440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學年度下學期</a:t>
            </a:r>
            <a:br>
              <a:rPr lang="en-US" altLang="zh-TW" sz="440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40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家長日宣導資料</a:t>
            </a:r>
            <a:r>
              <a:rPr lang="en-US" altLang="zh-TW" sz="440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440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總務處</a:t>
            </a:r>
            <a:endParaRPr lang="zh-TW" altLang="en-US" sz="4400">
              <a:solidFill>
                <a:srgbClr val="00B050"/>
              </a:solidFill>
            </a:endParaRPr>
          </a:p>
        </p:txBody>
      </p:sp>
      <p:grpSp>
        <p:nvGrpSpPr>
          <p:cNvPr id="80901" name="群組 13">
            <a:extLst>
              <a:ext uri="{FF2B5EF4-FFF2-40B4-BE49-F238E27FC236}">
                <a16:creationId xmlns:a16="http://schemas.microsoft.com/office/drawing/2014/main" id="{B1B5AE55-10DB-4C5A-B271-8864806A34A5}"/>
              </a:ext>
            </a:extLst>
          </p:cNvPr>
          <p:cNvGrpSpPr>
            <a:grpSpLocks/>
          </p:cNvGrpSpPr>
          <p:nvPr/>
        </p:nvGrpSpPr>
        <p:grpSpPr bwMode="auto">
          <a:xfrm>
            <a:off x="3432176" y="4802188"/>
            <a:ext cx="6049963" cy="1008062"/>
            <a:chOff x="2050732" y="5463858"/>
            <a:chExt cx="6640830" cy="1300480"/>
          </a:xfrm>
        </p:grpSpPr>
        <p:pic>
          <p:nvPicPr>
            <p:cNvPr id="80902" name="圖片 14">
              <a:extLst>
                <a:ext uri="{FF2B5EF4-FFF2-40B4-BE49-F238E27FC236}">
                  <a16:creationId xmlns:a16="http://schemas.microsoft.com/office/drawing/2014/main" id="{734EAB92-A7DA-4E9F-87F5-CCFF4A6A7F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7392" y="5476558"/>
              <a:ext cx="1488440" cy="1287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0903" name="圖片 15">
              <a:extLst>
                <a:ext uri="{FF2B5EF4-FFF2-40B4-BE49-F238E27FC236}">
                  <a16:creationId xmlns:a16="http://schemas.microsoft.com/office/drawing/2014/main" id="{EFD8C3C0-6A7A-4560-B32B-811546D5A1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1872" y="5465763"/>
              <a:ext cx="1104900" cy="1285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0904" name="圖片 16">
              <a:extLst>
                <a:ext uri="{FF2B5EF4-FFF2-40B4-BE49-F238E27FC236}">
                  <a16:creationId xmlns:a16="http://schemas.microsoft.com/office/drawing/2014/main" id="{FBA6B781-9827-4496-8523-107CAC4345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1852" y="5580698"/>
              <a:ext cx="1276985" cy="1104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0905" name="圖片 17">
              <a:extLst>
                <a:ext uri="{FF2B5EF4-FFF2-40B4-BE49-F238E27FC236}">
                  <a16:creationId xmlns:a16="http://schemas.microsoft.com/office/drawing/2014/main" id="{7FE41E87-52D6-4680-8A0D-91F5AE81E1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6937" y="5479098"/>
              <a:ext cx="1444625" cy="1249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0906" name="圖片 18">
              <a:extLst>
                <a:ext uri="{FF2B5EF4-FFF2-40B4-BE49-F238E27FC236}">
                  <a16:creationId xmlns:a16="http://schemas.microsoft.com/office/drawing/2014/main" id="{324D4442-E7F9-4CDD-9C0D-BDE65476B6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0732" y="5463858"/>
              <a:ext cx="1219200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09184715"/>
      </p:ext>
    </p:extLst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DC30FB1-2F85-47D0-8204-EA2008D7D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8688" y="623888"/>
            <a:ext cx="6589712" cy="128111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>
                <a:solidFill>
                  <a:schemeClr val="accent2">
                    <a:lumMod val="75000"/>
                  </a:schemeClr>
                </a:solidFill>
              </a:rPr>
              <a:t>成州國小</a:t>
            </a:r>
            <a:r>
              <a:rPr lang="en-US" altLang="zh-TW" dirty="0">
                <a:solidFill>
                  <a:schemeClr val="accent2">
                    <a:lumMod val="75000"/>
                  </a:schemeClr>
                </a:solidFill>
              </a:rPr>
              <a:t>110</a:t>
            </a:r>
            <a:r>
              <a:rPr lang="zh-TW" altLang="en-US" dirty="0">
                <a:solidFill>
                  <a:schemeClr val="accent2">
                    <a:lumMod val="75000"/>
                  </a:schemeClr>
                </a:solidFill>
              </a:rPr>
              <a:t>學年度第二學期</a:t>
            </a:r>
            <a:br>
              <a:rPr lang="zh-TW" altLang="en-US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zh-TW" altLang="en-US" dirty="0">
                <a:solidFill>
                  <a:schemeClr val="accent2">
                    <a:lumMod val="75000"/>
                  </a:schemeClr>
                </a:solidFill>
              </a:rPr>
              <a:t>家長日宣導事項─總務處</a:t>
            </a:r>
          </a:p>
        </p:txBody>
      </p:sp>
      <p:sp>
        <p:nvSpPr>
          <p:cNvPr id="82947" name="內容版面配置區 2">
            <a:extLst>
              <a:ext uri="{FF2B5EF4-FFF2-40B4-BE49-F238E27FC236}">
                <a16:creationId xmlns:a16="http://schemas.microsoft.com/office/drawing/2014/main" id="{98BFB194-5936-4FE0-890A-9F1CDCBB58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8688" y="1773239"/>
            <a:ext cx="6589712" cy="4283075"/>
          </a:xfrm>
        </p:spPr>
        <p:txBody>
          <a:bodyPr/>
          <a:lstStyle/>
          <a:p>
            <a:r>
              <a:rPr lang="en-US" altLang="zh-TW"/>
              <a:t>1.</a:t>
            </a:r>
            <a:r>
              <a:rPr lang="zh-TW" altLang="zh-TW"/>
              <a:t>為了提供更安全舒適的學習環境，本學期預計會進行竹軒樓及柏悅樓廁所整修工程，工程期間會影響孩子正常活動，請跟孩子說明並多多包涵。</a:t>
            </a:r>
          </a:p>
          <a:p>
            <a:r>
              <a:rPr lang="en-US" altLang="zh-TW"/>
              <a:t>2.</a:t>
            </a:r>
            <a:r>
              <a:rPr lang="zh-TW" altLang="en-US"/>
              <a:t>關於班班有冷氣專案，目前預計</a:t>
            </a:r>
            <a:r>
              <a:rPr lang="en-US" altLang="zh-TW"/>
              <a:t>3</a:t>
            </a:r>
            <a:r>
              <a:rPr lang="zh-TW" altLang="en-US"/>
              <a:t>月份進行測試驗收。</a:t>
            </a:r>
            <a:endParaRPr lang="en-US" altLang="zh-TW"/>
          </a:p>
          <a:p>
            <a:r>
              <a:rPr lang="en-US" altLang="zh-TW"/>
              <a:t>3.</a:t>
            </a:r>
            <a:r>
              <a:rPr lang="zh-TW" altLang="zh-TW"/>
              <a:t>基於學生安全並培養責任感，若孩子放學後忘記帶作業或物品，請避免單獨返回學校拿取以免發生危險，亦請家長告知孩子與安親班。</a:t>
            </a:r>
          </a:p>
          <a:p>
            <a:r>
              <a:rPr lang="en-US" altLang="zh-TW"/>
              <a:t>4.</a:t>
            </a:r>
            <a:r>
              <a:rPr lang="zh-TW" altLang="zh-TW"/>
              <a:t>每個班級教室皆裝設分機，班級分機號碼即是班級名稱，例如：</a:t>
            </a:r>
            <a:r>
              <a:rPr lang="en-US" altLang="zh-TW"/>
              <a:t>5</a:t>
            </a:r>
            <a:r>
              <a:rPr lang="zh-TW" altLang="zh-TW"/>
              <a:t>年</a:t>
            </a:r>
            <a:r>
              <a:rPr lang="en-US" altLang="zh-TW"/>
              <a:t>3</a:t>
            </a:r>
            <a:r>
              <a:rPr lang="zh-TW" altLang="zh-TW"/>
              <a:t>班請撥打</a:t>
            </a:r>
            <a:r>
              <a:rPr lang="en-US" altLang="zh-TW"/>
              <a:t>2293-3613</a:t>
            </a:r>
            <a:r>
              <a:rPr lang="zh-TW" altLang="zh-TW"/>
              <a:t>，分機號碼為</a:t>
            </a:r>
            <a:r>
              <a:rPr lang="en-US" altLang="zh-TW"/>
              <a:t>503</a:t>
            </a:r>
            <a:r>
              <a:rPr lang="zh-TW" altLang="zh-TW"/>
              <a:t>。</a:t>
            </a:r>
            <a:r>
              <a:rPr lang="en-US" altLang="zh-TW"/>
              <a:t>(</a:t>
            </a:r>
            <a:r>
              <a:rPr lang="zh-TW" altLang="zh-TW"/>
              <a:t>請盡量在下課時間撥打</a:t>
            </a:r>
            <a:r>
              <a:rPr lang="en-US" altLang="zh-TW"/>
              <a:t>)</a:t>
            </a:r>
            <a:endParaRPr lang="zh-TW" altLang="zh-TW"/>
          </a:p>
        </p:txBody>
      </p:sp>
      <p:grpSp>
        <p:nvGrpSpPr>
          <p:cNvPr id="82948" name="群組 12">
            <a:extLst>
              <a:ext uri="{FF2B5EF4-FFF2-40B4-BE49-F238E27FC236}">
                <a16:creationId xmlns:a16="http://schemas.microsoft.com/office/drawing/2014/main" id="{8D447CA1-F581-4C80-A773-892B098F5270}"/>
              </a:ext>
            </a:extLst>
          </p:cNvPr>
          <p:cNvGrpSpPr>
            <a:grpSpLocks/>
          </p:cNvGrpSpPr>
          <p:nvPr/>
        </p:nvGrpSpPr>
        <p:grpSpPr bwMode="auto">
          <a:xfrm>
            <a:off x="3468689" y="5229226"/>
            <a:ext cx="6194425" cy="1312863"/>
            <a:chOff x="2050732" y="5463858"/>
            <a:chExt cx="6640830" cy="1300480"/>
          </a:xfrm>
        </p:grpSpPr>
        <p:pic>
          <p:nvPicPr>
            <p:cNvPr id="82949" name="圖片 13">
              <a:extLst>
                <a:ext uri="{FF2B5EF4-FFF2-40B4-BE49-F238E27FC236}">
                  <a16:creationId xmlns:a16="http://schemas.microsoft.com/office/drawing/2014/main" id="{CDB14635-7C26-4C65-AFB0-4E933CCFAB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7392" y="5476558"/>
              <a:ext cx="1488440" cy="1287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950" name="圖片 14">
              <a:extLst>
                <a:ext uri="{FF2B5EF4-FFF2-40B4-BE49-F238E27FC236}">
                  <a16:creationId xmlns:a16="http://schemas.microsoft.com/office/drawing/2014/main" id="{48087C17-B272-41E1-A9B1-F725B12A53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1872" y="5465763"/>
              <a:ext cx="1104900" cy="1285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951" name="圖片 15">
              <a:extLst>
                <a:ext uri="{FF2B5EF4-FFF2-40B4-BE49-F238E27FC236}">
                  <a16:creationId xmlns:a16="http://schemas.microsoft.com/office/drawing/2014/main" id="{EDA17163-DF48-4464-945F-8ACC6ACB69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1852" y="5580698"/>
              <a:ext cx="1276985" cy="1104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952" name="圖片 16">
              <a:extLst>
                <a:ext uri="{FF2B5EF4-FFF2-40B4-BE49-F238E27FC236}">
                  <a16:creationId xmlns:a16="http://schemas.microsoft.com/office/drawing/2014/main" id="{0AEBE251-E061-407E-9AF3-7084FDB447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6937" y="5479098"/>
              <a:ext cx="1444625" cy="1249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953" name="圖片 17">
              <a:extLst>
                <a:ext uri="{FF2B5EF4-FFF2-40B4-BE49-F238E27FC236}">
                  <a16:creationId xmlns:a16="http://schemas.microsoft.com/office/drawing/2014/main" id="{B9A2160F-3C98-4544-B29C-3A62200A77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0732" y="5463858"/>
              <a:ext cx="1219200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823981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10">
            <a:extLst>
              <a:ext uri="{FF2B5EF4-FFF2-40B4-BE49-F238E27FC236}">
                <a16:creationId xmlns:a16="http://schemas.microsoft.com/office/drawing/2014/main" id="{BC9218C9-0D18-41A8-80E8-E0374D6E10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4250" y="3290889"/>
            <a:ext cx="635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1pPr>
            <a:lvl2pPr marL="742950" indent="-28575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6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2pPr>
            <a:lvl3pPr marL="1143000" indent="-2286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4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3pPr>
            <a:lvl4pPr marL="1600200" indent="-2286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4pPr>
            <a:lvl5pPr marL="2057400" indent="-2286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zh-TW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 </a:t>
            </a:r>
          </a:p>
        </p:txBody>
      </p:sp>
      <p:sp>
        <p:nvSpPr>
          <p:cNvPr id="83971" name="Rectangle 12">
            <a:extLst>
              <a:ext uri="{FF2B5EF4-FFF2-40B4-BE49-F238E27FC236}">
                <a16:creationId xmlns:a16="http://schemas.microsoft.com/office/drawing/2014/main" id="{91191B33-E5F6-4500-87FE-B91DD6A1E2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4114" y="2054225"/>
            <a:ext cx="4103687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42900" indent="-3429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1pPr>
            <a:lvl2pPr marL="742950" indent="-28575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2pPr>
            <a:lvl3pPr marL="1143000" indent="-2286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3pPr>
            <a:lvl4pPr marL="1600200" indent="-2286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4pPr>
            <a:lvl5pPr marL="2057400" indent="-2286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zh-TW">
              <a:solidFill>
                <a:srgbClr val="000000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zh-TW">
              <a:solidFill>
                <a:srgbClr val="000000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zh-TW">
              <a:solidFill>
                <a:srgbClr val="000000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zh-TW">
              <a:solidFill>
                <a:srgbClr val="000000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zh-TW">
              <a:solidFill>
                <a:srgbClr val="000000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zh-TW">
              <a:solidFill>
                <a:srgbClr val="000000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zh-TW">
              <a:solidFill>
                <a:srgbClr val="000000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83972" name="Rectangle 2">
            <a:extLst>
              <a:ext uri="{FF2B5EF4-FFF2-40B4-BE49-F238E27FC236}">
                <a16:creationId xmlns:a16="http://schemas.microsoft.com/office/drawing/2014/main" id="{82DE4E65-1284-4C86-9226-03C4EB9A14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5250" y="1671638"/>
            <a:ext cx="6916738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1pPr>
            <a:lvl2pPr marL="742950" indent="-28575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2pPr>
            <a:lvl3pPr marL="1143000" indent="-2286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3pPr>
            <a:lvl4pPr marL="1600200" indent="-2286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4pPr>
            <a:lvl5pPr marL="2057400" indent="-2286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zh-TW" altLang="en-US" sz="440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成州國小</a:t>
            </a:r>
            <a:r>
              <a:rPr lang="en-US" altLang="zh-TW" sz="440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110</a:t>
            </a:r>
            <a:r>
              <a:rPr lang="zh-TW" altLang="en-US" sz="440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學年度下學期</a:t>
            </a:r>
            <a:br>
              <a:rPr lang="en-US" altLang="zh-TW" sz="440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40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家長日宣導資料</a:t>
            </a:r>
            <a:r>
              <a:rPr lang="en-US" altLang="zh-TW" sz="440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4400">
                <a:solidFill>
                  <a:srgbClr val="66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輔導室</a:t>
            </a:r>
            <a:endParaRPr lang="zh-TW" altLang="en-US" sz="4400">
              <a:solidFill>
                <a:srgbClr val="6600CC"/>
              </a:solidFill>
            </a:endParaRPr>
          </a:p>
        </p:txBody>
      </p:sp>
      <p:grpSp>
        <p:nvGrpSpPr>
          <p:cNvPr id="83973" name="群組 13">
            <a:extLst>
              <a:ext uri="{FF2B5EF4-FFF2-40B4-BE49-F238E27FC236}">
                <a16:creationId xmlns:a16="http://schemas.microsoft.com/office/drawing/2014/main" id="{41C2EF27-884B-47C3-806C-E54A9619A045}"/>
              </a:ext>
            </a:extLst>
          </p:cNvPr>
          <p:cNvGrpSpPr>
            <a:grpSpLocks/>
          </p:cNvGrpSpPr>
          <p:nvPr/>
        </p:nvGrpSpPr>
        <p:grpSpPr bwMode="auto">
          <a:xfrm>
            <a:off x="3432176" y="4802188"/>
            <a:ext cx="6049963" cy="1008062"/>
            <a:chOff x="2050732" y="5463858"/>
            <a:chExt cx="6640830" cy="1300480"/>
          </a:xfrm>
        </p:grpSpPr>
        <p:pic>
          <p:nvPicPr>
            <p:cNvPr id="83974" name="圖片 14">
              <a:extLst>
                <a:ext uri="{FF2B5EF4-FFF2-40B4-BE49-F238E27FC236}">
                  <a16:creationId xmlns:a16="http://schemas.microsoft.com/office/drawing/2014/main" id="{1BCF423F-33A6-4289-8DB1-660605B9A3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7392" y="5476558"/>
              <a:ext cx="1488440" cy="1287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3975" name="圖片 15">
              <a:extLst>
                <a:ext uri="{FF2B5EF4-FFF2-40B4-BE49-F238E27FC236}">
                  <a16:creationId xmlns:a16="http://schemas.microsoft.com/office/drawing/2014/main" id="{A66D6D0B-0AD9-4840-8745-69FFCD543C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1872" y="5465763"/>
              <a:ext cx="1104900" cy="1285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3976" name="圖片 16">
              <a:extLst>
                <a:ext uri="{FF2B5EF4-FFF2-40B4-BE49-F238E27FC236}">
                  <a16:creationId xmlns:a16="http://schemas.microsoft.com/office/drawing/2014/main" id="{01FBFB4D-D633-4822-BA7E-75184F25C9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1852" y="5580698"/>
              <a:ext cx="1276985" cy="1104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3977" name="圖片 17">
              <a:extLst>
                <a:ext uri="{FF2B5EF4-FFF2-40B4-BE49-F238E27FC236}">
                  <a16:creationId xmlns:a16="http://schemas.microsoft.com/office/drawing/2014/main" id="{D253F45C-9B9A-4C55-9C1A-A19A5E2285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6937" y="5479098"/>
              <a:ext cx="1444625" cy="1249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3978" name="圖片 18">
              <a:extLst>
                <a:ext uri="{FF2B5EF4-FFF2-40B4-BE49-F238E27FC236}">
                  <a16:creationId xmlns:a16="http://schemas.microsoft.com/office/drawing/2014/main" id="{CA1189F5-DA34-47E0-9CB0-00DE82A87F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0732" y="5463858"/>
              <a:ext cx="1219200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39377343"/>
      </p:ext>
    </p:extLst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10">
            <a:extLst>
              <a:ext uri="{FF2B5EF4-FFF2-40B4-BE49-F238E27FC236}">
                <a16:creationId xmlns:a16="http://schemas.microsoft.com/office/drawing/2014/main" id="{9F085DF7-7E54-40F5-860C-6169769779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4250" y="3290889"/>
            <a:ext cx="635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6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4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zh-TW">
                <a:solidFill>
                  <a:prstClr val="black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 </a:t>
            </a:r>
          </a:p>
        </p:txBody>
      </p:sp>
      <p:sp>
        <p:nvSpPr>
          <p:cNvPr id="86019" name="Rectangle 1">
            <a:extLst>
              <a:ext uri="{FF2B5EF4-FFF2-40B4-BE49-F238E27FC236}">
                <a16:creationId xmlns:a16="http://schemas.microsoft.com/office/drawing/2014/main" id="{296973B9-49A4-4E86-B32A-D6FA57E2C9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3225" y="1439863"/>
            <a:ext cx="8909050" cy="4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zh-TW" altLang="en-US" sz="220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一、</a:t>
            </a:r>
            <a:r>
              <a:rPr lang="zh-TW" altLang="zh-TW" sz="220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本學期</a:t>
            </a:r>
            <a:r>
              <a:rPr lang="zh-TW" altLang="en-US" sz="220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輔導室</a:t>
            </a:r>
            <a:r>
              <a:rPr lang="zh-TW" altLang="zh-TW" sz="220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將辦理</a:t>
            </a:r>
            <a:r>
              <a:rPr lang="en-US" altLang="zh-TW" sz="220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3</a:t>
            </a:r>
            <a:r>
              <a:rPr lang="zh-TW" altLang="en-US" sz="220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場親職專題講座，歡迎各位家長踴躍參加。</a:t>
            </a:r>
            <a:endParaRPr lang="zh-TW" altLang="en-US" sz="2200">
              <a:solidFill>
                <a:prstClr val="black"/>
              </a:solidFill>
              <a:latin typeface="Arial" panose="020B060402020202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86020" name="Rectangle 1">
            <a:extLst>
              <a:ext uri="{FF2B5EF4-FFF2-40B4-BE49-F238E27FC236}">
                <a16:creationId xmlns:a16="http://schemas.microsoft.com/office/drawing/2014/main" id="{4544A89F-B8C6-41F9-9DA7-706D280902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0863" y="4184651"/>
            <a:ext cx="5683250" cy="193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zh-TW" altLang="en-US" sz="2400">
                <a:solidFill>
                  <a:srgbClr val="6600C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親職講座邀請函將於辦理前分發至各班，</a:t>
            </a:r>
            <a:endParaRPr lang="en-US" altLang="zh-TW" sz="2400">
              <a:solidFill>
                <a:srgbClr val="6600CC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zh-TW" altLang="en-US" sz="2400">
                <a:solidFill>
                  <a:srgbClr val="6600C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歡迎各班家長踴躍參加，</a:t>
            </a:r>
            <a:endParaRPr lang="en-US" altLang="zh-TW" sz="2400">
              <a:solidFill>
                <a:srgbClr val="6600CC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zh-TW" altLang="en-US" sz="2400">
                <a:solidFill>
                  <a:srgbClr val="6600C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除每場有榮譽卡及贈品發放外，</a:t>
            </a:r>
            <a:endParaRPr lang="en-US" altLang="zh-TW" sz="2400">
              <a:solidFill>
                <a:srgbClr val="6600CC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zh-TW" altLang="en-US" sz="2400">
                <a:solidFill>
                  <a:srgbClr val="6600C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累計參加場次，</a:t>
            </a:r>
            <a:endParaRPr lang="en-US" altLang="zh-TW" sz="2400">
              <a:solidFill>
                <a:srgbClr val="6600CC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zh-TW" altLang="en-US" sz="2400">
                <a:solidFill>
                  <a:srgbClr val="6600C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將可另獲贈精美小禮物喔！</a:t>
            </a:r>
            <a:endParaRPr lang="zh-TW" altLang="en-US" sz="2400">
              <a:solidFill>
                <a:srgbClr val="6600CC"/>
              </a:solidFill>
              <a:latin typeface="Arial" panose="020B060402020202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03AE8B2F-DEFB-4C96-92D7-06055273A5C7}"/>
              </a:ext>
            </a:extLst>
          </p:cNvPr>
          <p:cNvSpPr txBox="1">
            <a:spLocks noChangeArrowheads="1"/>
          </p:cNvSpPr>
          <p:nvPr/>
        </p:nvSpPr>
        <p:spPr>
          <a:xfrm>
            <a:off x="2217908" y="347576"/>
            <a:ext cx="7819681" cy="961534"/>
          </a:xfrm>
          <a:prstGeom prst="rect">
            <a:avLst/>
          </a:prstGeom>
        </p:spPr>
        <p:txBody>
          <a:bodyPr anchor="ctr">
            <a:normAutofit fontScale="90000" lnSpcReduction="1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  <a:ea typeface="微軟正黑體" pitchFamily="34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  <a:ea typeface="微軟正黑體" pitchFamily="34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  <a:ea typeface="微軟正黑體" pitchFamily="34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  <a:ea typeface="微軟正黑體" pitchFamily="34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  <a:ea typeface="微軟正黑體" pitchFamily="34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  <a:ea typeface="微軟正黑體" pitchFamily="34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  <a:ea typeface="微軟正黑體" pitchFamily="34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  <a:ea typeface="微軟正黑體" pitchFamily="34" charset="-12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3300" dirty="0">
                <a:solidFill>
                  <a:srgbClr val="6600CC"/>
                </a:solidFill>
                <a:latin typeface="標楷體" pitchFamily="65" charset="-120"/>
                <a:ea typeface="標楷體" pitchFamily="65" charset="-120"/>
              </a:rPr>
              <a:t>成州國小</a:t>
            </a:r>
            <a:r>
              <a:rPr lang="en-US" altLang="zh-TW" sz="3300" dirty="0">
                <a:solidFill>
                  <a:srgbClr val="6600CC"/>
                </a:solidFill>
                <a:latin typeface="標楷體" pitchFamily="65" charset="-120"/>
                <a:ea typeface="標楷體" pitchFamily="65" charset="-120"/>
              </a:rPr>
              <a:t>110</a:t>
            </a:r>
            <a:r>
              <a:rPr lang="zh-TW" altLang="en-US" sz="3300" dirty="0">
                <a:solidFill>
                  <a:srgbClr val="6600CC"/>
                </a:solidFill>
                <a:latin typeface="標楷體" pitchFamily="65" charset="-120"/>
                <a:ea typeface="標楷體" pitchFamily="65" charset="-120"/>
              </a:rPr>
              <a:t>學年度下學期家長日宣導事項</a:t>
            </a:r>
            <a:br>
              <a:rPr lang="en-US" altLang="zh-TW" sz="3300" dirty="0">
                <a:solidFill>
                  <a:srgbClr val="6600CC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3300" dirty="0">
                <a:solidFill>
                  <a:srgbClr val="6600FF"/>
                </a:solidFill>
                <a:latin typeface="標楷體" pitchFamily="65" charset="-120"/>
                <a:ea typeface="標楷體" pitchFamily="65" charset="-120"/>
              </a:rPr>
              <a:t>─輔導室</a:t>
            </a:r>
            <a:endParaRPr lang="zh-TW" altLang="en-US" sz="4000" dirty="0">
              <a:solidFill>
                <a:srgbClr val="766F54"/>
              </a:solidFill>
              <a:latin typeface="Century Gothic" panose="020B0502020202020204"/>
              <a:ea typeface="微軟正黑體" panose="020B0604030504040204" pitchFamily="34" charset="-120"/>
            </a:endParaRP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06832ECF-AEA5-4338-9DF6-0B4AFD606556}"/>
              </a:ext>
            </a:extLst>
          </p:cNvPr>
          <p:cNvGraphicFramePr>
            <a:graphicFrameLocks noGrp="1"/>
          </p:cNvGraphicFramePr>
          <p:nvPr/>
        </p:nvGraphicFramePr>
        <p:xfrm>
          <a:off x="1892301" y="2068513"/>
          <a:ext cx="8443914" cy="19288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75512">
                  <a:extLst>
                    <a:ext uri="{9D8B030D-6E8A-4147-A177-3AD203B41FA5}">
                      <a16:colId xmlns:a16="http://schemas.microsoft.com/office/drawing/2014/main" val="2953695150"/>
                    </a:ext>
                  </a:extLst>
                </a:gridCol>
                <a:gridCol w="1311908">
                  <a:extLst>
                    <a:ext uri="{9D8B030D-6E8A-4147-A177-3AD203B41FA5}">
                      <a16:colId xmlns:a16="http://schemas.microsoft.com/office/drawing/2014/main" val="2674352764"/>
                    </a:ext>
                  </a:extLst>
                </a:gridCol>
                <a:gridCol w="1758434">
                  <a:extLst>
                    <a:ext uri="{9D8B030D-6E8A-4147-A177-3AD203B41FA5}">
                      <a16:colId xmlns:a16="http://schemas.microsoft.com/office/drawing/2014/main" val="2404028396"/>
                    </a:ext>
                  </a:extLst>
                </a:gridCol>
                <a:gridCol w="1663976">
                  <a:extLst>
                    <a:ext uri="{9D8B030D-6E8A-4147-A177-3AD203B41FA5}">
                      <a16:colId xmlns:a16="http://schemas.microsoft.com/office/drawing/2014/main" val="3358064600"/>
                    </a:ext>
                  </a:extLst>
                </a:gridCol>
                <a:gridCol w="3034084">
                  <a:extLst>
                    <a:ext uri="{9D8B030D-6E8A-4147-A177-3AD203B41FA5}">
                      <a16:colId xmlns:a16="http://schemas.microsoft.com/office/drawing/2014/main" val="107938393"/>
                    </a:ext>
                  </a:extLst>
                </a:gridCol>
              </a:tblGrid>
              <a:tr h="482203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場次</a:t>
                      </a:r>
                    </a:p>
                  </a:txBody>
                  <a:tcPr marL="17778" marR="177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日</a:t>
                      </a:r>
                      <a:r>
                        <a:rPr lang="en-US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</a:t>
                      </a: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期</a:t>
                      </a:r>
                      <a:r>
                        <a:rPr lang="en-US" alt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/</a:t>
                      </a:r>
                      <a:r>
                        <a:rPr lang="zh-TW" altLang="en-US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地點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7778" marR="177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時</a:t>
                      </a:r>
                      <a:r>
                        <a:rPr lang="en-US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</a:t>
                      </a: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間</a:t>
                      </a:r>
                    </a:p>
                  </a:txBody>
                  <a:tcPr marL="17778" marR="177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主 講 人</a:t>
                      </a:r>
                    </a:p>
                  </a:txBody>
                  <a:tcPr marL="17778" marR="177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講</a:t>
                      </a: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       </a:t>
                      </a:r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題</a:t>
                      </a:r>
                    </a:p>
                  </a:txBody>
                  <a:tcPr marL="17778" marR="17778" marT="0" marB="0" anchor="ctr"/>
                </a:tc>
                <a:extLst>
                  <a:ext uri="{0D108BD9-81ED-4DB2-BD59-A6C34878D82A}">
                    <a16:rowId xmlns:a16="http://schemas.microsoft.com/office/drawing/2014/main" val="1073650907"/>
                  </a:ext>
                </a:extLst>
              </a:tr>
              <a:tr h="482203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一</a:t>
                      </a:r>
                    </a:p>
                  </a:txBody>
                  <a:tcPr marL="17778" marR="177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111.3.19(</a:t>
                      </a:r>
                      <a:r>
                        <a:rPr lang="zh-TW" altLang="en-US" sz="1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六</a:t>
                      </a:r>
                      <a:r>
                        <a:rPr lang="en-US" altLang="zh-TW" sz="1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en-US" sz="1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視聽教室</a:t>
                      </a:r>
                      <a:endParaRPr lang="zh-TW" sz="1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7778" marR="177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上午</a:t>
                      </a:r>
                      <a:r>
                        <a:rPr lang="en-US" sz="1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9:30~11:30</a:t>
                      </a:r>
                      <a:endParaRPr lang="zh-TW" sz="1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7778" marR="177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林秀貞  老  師</a:t>
                      </a:r>
                    </a:p>
                  </a:txBody>
                  <a:tcPr marL="17778" marR="17778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kumimoji="0" lang="zh-TW" altLang="en-US" sz="1400" kern="1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愛的進行式</a:t>
                      </a:r>
                      <a:r>
                        <a:rPr kumimoji="0" lang="en-US" altLang="zh-TW" sz="1400" kern="1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~</a:t>
                      </a:r>
                      <a:r>
                        <a:rPr kumimoji="0" lang="zh-TW" altLang="en-US" sz="1400" kern="1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教孩子跟情緒做朋友</a:t>
                      </a:r>
                    </a:p>
                  </a:txBody>
                  <a:tcPr marL="17778" marR="17778" marT="0" marB="0" anchor="ctr"/>
                </a:tc>
                <a:extLst>
                  <a:ext uri="{0D108BD9-81ED-4DB2-BD59-A6C34878D82A}">
                    <a16:rowId xmlns:a16="http://schemas.microsoft.com/office/drawing/2014/main" val="2485706631"/>
                  </a:ext>
                </a:extLst>
              </a:tr>
              <a:tr h="482203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二</a:t>
                      </a:r>
                    </a:p>
                  </a:txBody>
                  <a:tcPr marL="17778" marR="177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111</a:t>
                      </a:r>
                      <a:r>
                        <a:rPr lang="en-US" sz="1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.</a:t>
                      </a:r>
                      <a:r>
                        <a:rPr lang="en-US" altLang="zh-TW" sz="1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r>
                        <a:rPr lang="en-US" sz="1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.</a:t>
                      </a:r>
                      <a:r>
                        <a:rPr lang="en-US" altLang="zh-TW" sz="1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16(</a:t>
                      </a:r>
                      <a:r>
                        <a:rPr lang="zh-TW" sz="1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六</a:t>
                      </a:r>
                      <a:r>
                        <a:rPr lang="en-US" altLang="zh-TW" sz="1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en-US" sz="1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視聽教室</a:t>
                      </a:r>
                      <a:endParaRPr lang="zh-TW" altLang="zh-TW" sz="1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7778" marR="177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上午</a:t>
                      </a:r>
                      <a:r>
                        <a:rPr lang="en-US" sz="1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9:30~11:30</a:t>
                      </a:r>
                      <a:endParaRPr lang="zh-TW" sz="1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7778" marR="177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羅怡君  老  師</a:t>
                      </a:r>
                    </a:p>
                  </a:txBody>
                  <a:tcPr marL="17778" marR="17778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1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讀樂樂、眾樂樂</a:t>
                      </a:r>
                      <a:r>
                        <a:rPr lang="en-US" altLang="zh-TW" sz="1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~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1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培養孩子自發性的閱讀習慣</a:t>
                      </a:r>
                    </a:p>
                  </a:txBody>
                  <a:tcPr marL="17778" marR="17778" marT="0" marB="0" anchor="ctr"/>
                </a:tc>
                <a:extLst>
                  <a:ext uri="{0D108BD9-81ED-4DB2-BD59-A6C34878D82A}">
                    <a16:rowId xmlns:a16="http://schemas.microsoft.com/office/drawing/2014/main" val="3469514201"/>
                  </a:ext>
                </a:extLst>
              </a:tr>
              <a:tr h="482203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三</a:t>
                      </a:r>
                    </a:p>
                  </a:txBody>
                  <a:tcPr marL="17778" marR="177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111</a:t>
                      </a:r>
                      <a:r>
                        <a:rPr lang="en-US" sz="1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.</a:t>
                      </a:r>
                      <a:r>
                        <a:rPr lang="en-US" altLang="zh-TW" sz="1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r>
                        <a:rPr lang="en-US" sz="1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.</a:t>
                      </a:r>
                      <a:r>
                        <a:rPr lang="en-US" altLang="zh-TW" sz="1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28(</a:t>
                      </a:r>
                      <a:r>
                        <a:rPr lang="zh-TW" sz="1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六</a:t>
                      </a:r>
                      <a:r>
                        <a:rPr lang="en-US" sz="1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視聽教室</a:t>
                      </a:r>
                      <a:endParaRPr lang="zh-TW" altLang="zh-TW" sz="1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7778" marR="177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上午</a:t>
                      </a:r>
                      <a:r>
                        <a:rPr lang="en-US" sz="1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9:30~11:30</a:t>
                      </a:r>
                      <a:endParaRPr lang="zh-TW" sz="1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7778" marR="177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莊明勳  講  師</a:t>
                      </a:r>
                    </a:p>
                  </a:txBody>
                  <a:tcPr marL="17778" marR="17778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1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啟發小孩自動與自律的教養秘訣</a:t>
                      </a:r>
                    </a:p>
                  </a:txBody>
                  <a:tcPr marL="17778" marR="17778" marT="0" marB="0" anchor="ctr"/>
                </a:tc>
                <a:extLst>
                  <a:ext uri="{0D108BD9-81ED-4DB2-BD59-A6C34878D82A}">
                    <a16:rowId xmlns:a16="http://schemas.microsoft.com/office/drawing/2014/main" val="2354933094"/>
                  </a:ext>
                </a:extLst>
              </a:tr>
            </a:tbl>
          </a:graphicData>
        </a:graphic>
      </p:graphicFrame>
      <p:grpSp>
        <p:nvGrpSpPr>
          <p:cNvPr id="86054" name="群組 1">
            <a:extLst>
              <a:ext uri="{FF2B5EF4-FFF2-40B4-BE49-F238E27FC236}">
                <a16:creationId xmlns:a16="http://schemas.microsoft.com/office/drawing/2014/main" id="{A58EFD78-5F9A-42A9-BC08-CCA697E287E5}"/>
              </a:ext>
            </a:extLst>
          </p:cNvPr>
          <p:cNvGrpSpPr>
            <a:grpSpLocks/>
          </p:cNvGrpSpPr>
          <p:nvPr/>
        </p:nvGrpSpPr>
        <p:grpSpPr bwMode="auto">
          <a:xfrm>
            <a:off x="6383339" y="4365626"/>
            <a:ext cx="3654425" cy="2233613"/>
            <a:chOff x="5183294" y="4493993"/>
            <a:chExt cx="3071088" cy="1952944"/>
          </a:xfrm>
        </p:grpSpPr>
        <p:pic>
          <p:nvPicPr>
            <p:cNvPr id="86055" name="圖片 8">
              <a:extLst>
                <a:ext uri="{FF2B5EF4-FFF2-40B4-BE49-F238E27FC236}">
                  <a16:creationId xmlns:a16="http://schemas.microsoft.com/office/drawing/2014/main" id="{DD53B88B-C6F4-42A8-80B4-062AA587EA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4248" y="4493993"/>
              <a:ext cx="1181265" cy="899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6056" name="圖片 10">
              <a:extLst>
                <a:ext uri="{FF2B5EF4-FFF2-40B4-BE49-F238E27FC236}">
                  <a16:creationId xmlns:a16="http://schemas.microsoft.com/office/drawing/2014/main" id="{CA2A273C-10B8-4B97-AF29-FFCDBC362E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3294" y="5548866"/>
              <a:ext cx="876878" cy="8980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6057" name="圖片 11">
              <a:extLst>
                <a:ext uri="{FF2B5EF4-FFF2-40B4-BE49-F238E27FC236}">
                  <a16:creationId xmlns:a16="http://schemas.microsoft.com/office/drawing/2014/main" id="{E1C21751-F89C-4C75-A9A9-FA21CFD64E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4203" y="5629178"/>
              <a:ext cx="1013449" cy="7720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6058" name="圖片 12">
              <a:extLst>
                <a:ext uri="{FF2B5EF4-FFF2-40B4-BE49-F238E27FC236}">
                  <a16:creationId xmlns:a16="http://schemas.microsoft.com/office/drawing/2014/main" id="{0C4EF54E-E1FD-42D3-B5A2-E1BE8808CD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7889" y="5558184"/>
              <a:ext cx="1146493" cy="873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6059" name="圖片 13">
              <a:extLst>
                <a:ext uri="{FF2B5EF4-FFF2-40B4-BE49-F238E27FC236}">
                  <a16:creationId xmlns:a16="http://schemas.microsoft.com/office/drawing/2014/main" id="{D63A82B0-C8CE-40EA-9F25-B876CDF8FD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36659" y="4541914"/>
              <a:ext cx="967589" cy="851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63092659"/>
      </p:ext>
    </p:extLst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10">
            <a:extLst>
              <a:ext uri="{FF2B5EF4-FFF2-40B4-BE49-F238E27FC236}">
                <a16:creationId xmlns:a16="http://schemas.microsoft.com/office/drawing/2014/main" id="{C50900D6-4E9F-4DDB-AC0A-3A71310EBB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4250" y="3290889"/>
            <a:ext cx="635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6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4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zh-TW">
                <a:solidFill>
                  <a:prstClr val="black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 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101FD2FB-0679-4C28-8C13-0665CDE7AB84}"/>
              </a:ext>
            </a:extLst>
          </p:cNvPr>
          <p:cNvSpPr/>
          <p:nvPr/>
        </p:nvSpPr>
        <p:spPr>
          <a:xfrm>
            <a:off x="2109788" y="1633539"/>
            <a:ext cx="8253412" cy="33242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fontAlgn="base" hangingPunct="0">
              <a:defRPr/>
            </a:pPr>
            <a:r>
              <a:rPr lang="zh-TW" altLang="en-US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細明體" panose="02020509000000000000" pitchFamily="49" charset="-120"/>
              </a:rPr>
              <a:t>三、</a:t>
            </a:r>
            <a:r>
              <a:rPr lang="en-US" altLang="zh-TW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細明體" panose="02020509000000000000" pitchFamily="49" charset="-120"/>
              </a:rPr>
              <a:t> </a:t>
            </a:r>
            <a:r>
              <a:rPr lang="zh-TW" altLang="zh-TW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細明體" panose="02020509000000000000" pitchFamily="49" charset="-120"/>
              </a:rPr>
              <a:t>孩子成長需要家庭、學校、社會共同關心，</a:t>
            </a:r>
            <a:endParaRPr lang="en-US" altLang="zh-TW" sz="2800" kern="100" dirty="0">
              <a:solidFill>
                <a:prstClr val="black"/>
              </a:solidFill>
              <a:latin typeface="Times New Roman" panose="02020603050405020304" pitchFamily="18" charset="0"/>
              <a:ea typeface="標楷體" panose="03000509000000000000" pitchFamily="65" charset="-120"/>
              <a:cs typeface="細明體" panose="02020509000000000000" pitchFamily="49" charset="-120"/>
            </a:endParaRPr>
          </a:p>
          <a:p>
            <a:pPr eaLnBrk="0" fontAlgn="base" hangingPunct="0">
              <a:defRPr/>
            </a:pPr>
            <a:r>
              <a:rPr lang="zh-TW" altLang="en-US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細明體" panose="02020509000000000000" pitchFamily="49" charset="-120"/>
              </a:rPr>
              <a:t>         </a:t>
            </a:r>
            <a:r>
              <a:rPr lang="zh-TW" altLang="zh-TW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細明體" panose="02020509000000000000" pitchFamily="49" charset="-120"/>
              </a:rPr>
              <a:t>請響應新家庭生活運動－幸福家庭</a:t>
            </a:r>
            <a:r>
              <a:rPr lang="en-US" altLang="zh-TW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細明體" panose="02020509000000000000" pitchFamily="49" charset="-120"/>
              </a:rPr>
              <a:t>123</a:t>
            </a:r>
            <a:r>
              <a:rPr lang="zh-TW" altLang="zh-TW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細明體" panose="02020509000000000000" pitchFamily="49" charset="-120"/>
              </a:rPr>
              <a:t>：</a:t>
            </a:r>
            <a:endParaRPr lang="en-US" altLang="zh-TW" sz="2800" kern="100" dirty="0">
              <a:solidFill>
                <a:prstClr val="black"/>
              </a:solidFill>
              <a:latin typeface="Times New Roman" panose="02020603050405020304" pitchFamily="18" charset="0"/>
              <a:ea typeface="標楷體" panose="03000509000000000000" pitchFamily="65" charset="-120"/>
              <a:cs typeface="細明體" panose="02020509000000000000" pitchFamily="49" charset="-120"/>
            </a:endParaRPr>
          </a:p>
          <a:p>
            <a:pPr eaLnBrk="0" fontAlgn="base" hangingPunct="0">
              <a:defRPr/>
            </a:pPr>
            <a:endParaRPr lang="en-US" altLang="zh-TW" sz="2800" kern="100" dirty="0">
              <a:solidFill>
                <a:prstClr val="black"/>
              </a:solidFill>
              <a:latin typeface="Times New Roman" panose="02020603050405020304" pitchFamily="18" charset="0"/>
              <a:ea typeface="標楷體" panose="03000509000000000000" pitchFamily="65" charset="-120"/>
              <a:cs typeface="細明體" panose="02020509000000000000" pitchFamily="49" charset="-120"/>
            </a:endParaRPr>
          </a:p>
          <a:p>
            <a:pPr eaLnBrk="0" fontAlgn="base" hangingPunct="0">
              <a:lnSpc>
                <a:spcPct val="150000"/>
              </a:lnSpc>
              <a:defRPr/>
            </a:pPr>
            <a:r>
              <a:rPr lang="zh-TW" altLang="zh-TW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細明體" panose="02020509000000000000" pitchFamily="49" charset="-120"/>
              </a:rPr>
              <a:t>每</a:t>
            </a:r>
            <a:r>
              <a:rPr lang="en-US" altLang="zh-TW" sz="2800" kern="1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細明體" panose="02020509000000000000" pitchFamily="49" charset="-120"/>
              </a:rPr>
              <a:t>1</a:t>
            </a:r>
            <a:r>
              <a:rPr lang="zh-TW" altLang="zh-TW" sz="2800" kern="1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細明體" panose="02020509000000000000" pitchFamily="49" charset="-120"/>
              </a:rPr>
              <a:t>天</a:t>
            </a:r>
            <a:r>
              <a:rPr lang="zh-TW" altLang="zh-TW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細明體" panose="02020509000000000000" pitchFamily="49" charset="-120"/>
              </a:rPr>
              <a:t>陪孩子</a:t>
            </a:r>
            <a:r>
              <a:rPr lang="en-US" altLang="zh-TW" sz="2800" kern="1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細明體" panose="02020509000000000000" pitchFamily="49" charset="-120"/>
              </a:rPr>
              <a:t>20</a:t>
            </a:r>
            <a:r>
              <a:rPr lang="zh-TW" altLang="zh-TW" sz="2800" kern="1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細明體" panose="02020509000000000000" pitchFamily="49" charset="-120"/>
              </a:rPr>
              <a:t>分鐘</a:t>
            </a:r>
            <a:r>
              <a:rPr lang="zh-TW" altLang="zh-TW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細明體" panose="02020509000000000000" pitchFamily="49" charset="-120"/>
              </a:rPr>
              <a:t>，做</a:t>
            </a:r>
            <a:r>
              <a:rPr lang="zh-TW" altLang="zh-TW" sz="2800" kern="1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細明體" panose="02020509000000000000" pitchFamily="49" charset="-120"/>
              </a:rPr>
              <a:t>閱讀、分享、遊戲</a:t>
            </a:r>
            <a:r>
              <a:rPr lang="en-US" altLang="zh-TW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細明體" panose="02020509000000000000" pitchFamily="49" charset="-120"/>
              </a:rPr>
              <a:t>3</a:t>
            </a:r>
            <a:r>
              <a:rPr lang="zh-TW" altLang="zh-TW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細明體" panose="02020509000000000000" pitchFamily="49" charset="-120"/>
              </a:rPr>
              <a:t>件事。</a:t>
            </a:r>
            <a:endParaRPr lang="en-US" altLang="zh-TW" sz="2800" kern="100" dirty="0">
              <a:solidFill>
                <a:prstClr val="black"/>
              </a:solidFill>
              <a:latin typeface="Times New Roman" panose="02020603050405020304" pitchFamily="18" charset="0"/>
              <a:ea typeface="標楷體" panose="03000509000000000000" pitchFamily="65" charset="-120"/>
              <a:cs typeface="細明體" panose="02020509000000000000" pitchFamily="49" charset="-120"/>
            </a:endParaRPr>
          </a:p>
          <a:p>
            <a:pPr eaLnBrk="0" fontAlgn="base" hangingPunct="0">
              <a:lnSpc>
                <a:spcPct val="150000"/>
              </a:lnSpc>
              <a:defRPr/>
            </a:pPr>
            <a:r>
              <a:rPr lang="zh-TW" altLang="zh-TW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細明體" panose="02020509000000000000" pitchFamily="49" charset="-120"/>
              </a:rPr>
              <a:t>陪伴孩子應重質不重量，鼓勵家長每天抽出幾分鐘和孩子聊天。</a:t>
            </a:r>
            <a:endParaRPr lang="zh-TW" altLang="zh-TW" sz="2800" kern="100" dirty="0">
              <a:solidFill>
                <a:prstClr val="black"/>
              </a:solidFill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BB708FDC-A0E0-4D1A-B251-27E3E3DAD0B6}"/>
              </a:ext>
            </a:extLst>
          </p:cNvPr>
          <p:cNvSpPr txBox="1">
            <a:spLocks noChangeArrowheads="1"/>
          </p:cNvSpPr>
          <p:nvPr/>
        </p:nvSpPr>
        <p:spPr>
          <a:xfrm>
            <a:off x="2186160" y="332488"/>
            <a:ext cx="7819681" cy="1165412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  <a:ea typeface="微軟正黑體" pitchFamily="34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  <a:ea typeface="微軟正黑體" pitchFamily="34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  <a:ea typeface="微軟正黑體" pitchFamily="34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  <a:ea typeface="微軟正黑體" pitchFamily="34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  <a:ea typeface="微軟正黑體" pitchFamily="34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  <a:ea typeface="微軟正黑體" pitchFamily="34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  <a:ea typeface="微軟正黑體" pitchFamily="34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  <a:ea typeface="微軟正黑體" pitchFamily="34" charset="-12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3000" dirty="0">
                <a:solidFill>
                  <a:srgbClr val="6600CC"/>
                </a:solidFill>
                <a:latin typeface="標楷體" pitchFamily="65" charset="-120"/>
                <a:ea typeface="標楷體" pitchFamily="65" charset="-120"/>
              </a:rPr>
              <a:t>成州國小</a:t>
            </a:r>
            <a:r>
              <a:rPr lang="en-US" altLang="zh-TW" sz="3000" dirty="0">
                <a:solidFill>
                  <a:srgbClr val="6600CC"/>
                </a:solidFill>
                <a:latin typeface="標楷體" pitchFamily="65" charset="-120"/>
                <a:ea typeface="標楷體" pitchFamily="65" charset="-120"/>
              </a:rPr>
              <a:t>110</a:t>
            </a:r>
            <a:r>
              <a:rPr lang="zh-TW" altLang="en-US" sz="3000" dirty="0">
                <a:solidFill>
                  <a:srgbClr val="6600CC"/>
                </a:solidFill>
                <a:latin typeface="標楷體" pitchFamily="65" charset="-120"/>
                <a:ea typeface="標楷體" pitchFamily="65" charset="-120"/>
              </a:rPr>
              <a:t>學年度下學期家長日宣導事項</a:t>
            </a:r>
            <a:br>
              <a:rPr lang="en-US" altLang="zh-TW" sz="3000" dirty="0">
                <a:solidFill>
                  <a:srgbClr val="6600CC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3000" dirty="0">
                <a:solidFill>
                  <a:srgbClr val="6600FF"/>
                </a:solidFill>
                <a:latin typeface="標楷體" pitchFamily="65" charset="-120"/>
                <a:ea typeface="標楷體" pitchFamily="65" charset="-120"/>
              </a:rPr>
              <a:t>─輔導室</a:t>
            </a:r>
            <a:endParaRPr lang="zh-TW" altLang="en-US" sz="3000" dirty="0">
              <a:solidFill>
                <a:srgbClr val="766F54"/>
              </a:solidFill>
              <a:latin typeface="Century Gothic" panose="020B0502020202020204"/>
              <a:ea typeface="微軟正黑體" panose="020B0604030504040204" pitchFamily="34" charset="-120"/>
            </a:endParaRPr>
          </a:p>
        </p:txBody>
      </p:sp>
      <p:grpSp>
        <p:nvGrpSpPr>
          <p:cNvPr id="88069" name="群組 1">
            <a:extLst>
              <a:ext uri="{FF2B5EF4-FFF2-40B4-BE49-F238E27FC236}">
                <a16:creationId xmlns:a16="http://schemas.microsoft.com/office/drawing/2014/main" id="{7F2C3835-074B-45F7-913C-DF4F2ADB447E}"/>
              </a:ext>
            </a:extLst>
          </p:cNvPr>
          <p:cNvGrpSpPr>
            <a:grpSpLocks/>
          </p:cNvGrpSpPr>
          <p:nvPr/>
        </p:nvGrpSpPr>
        <p:grpSpPr bwMode="auto">
          <a:xfrm>
            <a:off x="6383339" y="4365626"/>
            <a:ext cx="3654425" cy="2233613"/>
            <a:chOff x="5183294" y="4493993"/>
            <a:chExt cx="3071088" cy="1952944"/>
          </a:xfrm>
        </p:grpSpPr>
        <p:pic>
          <p:nvPicPr>
            <p:cNvPr id="88070" name="圖片 8">
              <a:extLst>
                <a:ext uri="{FF2B5EF4-FFF2-40B4-BE49-F238E27FC236}">
                  <a16:creationId xmlns:a16="http://schemas.microsoft.com/office/drawing/2014/main" id="{85ED2AF8-8D09-4161-AF83-24812F3BEB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4248" y="4493993"/>
              <a:ext cx="1181265" cy="899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8071" name="圖片 10">
              <a:extLst>
                <a:ext uri="{FF2B5EF4-FFF2-40B4-BE49-F238E27FC236}">
                  <a16:creationId xmlns:a16="http://schemas.microsoft.com/office/drawing/2014/main" id="{70EF1B76-4BEE-468A-B7B0-0CA316C056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3294" y="5548866"/>
              <a:ext cx="876878" cy="8980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8072" name="圖片 11">
              <a:extLst>
                <a:ext uri="{FF2B5EF4-FFF2-40B4-BE49-F238E27FC236}">
                  <a16:creationId xmlns:a16="http://schemas.microsoft.com/office/drawing/2014/main" id="{8BB1066C-9C4D-4006-AE22-03C53399F7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4203" y="5629178"/>
              <a:ext cx="1013449" cy="7720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8073" name="圖片 12">
              <a:extLst>
                <a:ext uri="{FF2B5EF4-FFF2-40B4-BE49-F238E27FC236}">
                  <a16:creationId xmlns:a16="http://schemas.microsoft.com/office/drawing/2014/main" id="{9F0881AF-41B5-434D-809D-11590DAF94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7889" y="5558184"/>
              <a:ext cx="1146493" cy="873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8074" name="圖片 13">
              <a:extLst>
                <a:ext uri="{FF2B5EF4-FFF2-40B4-BE49-F238E27FC236}">
                  <a16:creationId xmlns:a16="http://schemas.microsoft.com/office/drawing/2014/main" id="{970CA506-02E6-4037-AAF1-8F3EE3E0B5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36659" y="4541914"/>
              <a:ext cx="967589" cy="851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62400880"/>
      </p:ext>
    </p:extLst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10">
            <a:extLst>
              <a:ext uri="{FF2B5EF4-FFF2-40B4-BE49-F238E27FC236}">
                <a16:creationId xmlns:a16="http://schemas.microsoft.com/office/drawing/2014/main" id="{BD00DCB6-ABF0-45CB-B61F-D1F5279F58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4250" y="3290889"/>
            <a:ext cx="635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6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4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zh-TW">
                <a:solidFill>
                  <a:prstClr val="black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 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4073FB6B-7237-4EEB-AA37-667899ED50CD}"/>
              </a:ext>
            </a:extLst>
          </p:cNvPr>
          <p:cNvSpPr/>
          <p:nvPr/>
        </p:nvSpPr>
        <p:spPr>
          <a:xfrm>
            <a:off x="1644650" y="1543051"/>
            <a:ext cx="8718550" cy="332398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fontAlgn="base" hangingPunct="0">
              <a:lnSpc>
                <a:spcPct val="150000"/>
              </a:lnSpc>
              <a:defRPr/>
            </a:pPr>
            <a:r>
              <a:rPr lang="zh-TW" altLang="en-US" sz="2800" kern="100" dirty="0">
                <a:solidFill>
                  <a:prstClr val="black"/>
                </a:solidFill>
                <a:latin typeface="細明體" panose="02020509000000000000" pitchFamily="49" charset="-120"/>
                <a:ea typeface="標楷體" panose="03000509000000000000" pitchFamily="65" charset="-120"/>
                <a:cs typeface="細明體" panose="02020509000000000000" pitchFamily="49" charset="-120"/>
              </a:rPr>
              <a:t>四、</a:t>
            </a:r>
            <a:r>
              <a:rPr lang="zh-TW" altLang="zh-TW" sz="2800" kern="100" dirty="0">
                <a:solidFill>
                  <a:prstClr val="black"/>
                </a:solidFill>
                <a:latin typeface="細明體" panose="02020509000000000000" pitchFamily="49" charset="-120"/>
                <a:ea typeface="標楷體" panose="03000509000000000000" pitchFamily="65" charset="-120"/>
                <a:cs typeface="細明體" panose="02020509000000000000" pitchFamily="49" charset="-120"/>
              </a:rPr>
              <a:t>家長在家裡是小孩的生活楷模</a:t>
            </a:r>
            <a:endParaRPr lang="en-US" altLang="zh-TW" sz="2800" kern="100" dirty="0">
              <a:solidFill>
                <a:prstClr val="black"/>
              </a:solidFill>
              <a:latin typeface="細明體" panose="02020509000000000000" pitchFamily="49" charset="-120"/>
              <a:ea typeface="標楷體" panose="03000509000000000000" pitchFamily="65" charset="-120"/>
              <a:cs typeface="細明體" panose="02020509000000000000" pitchFamily="49" charset="-120"/>
            </a:endParaRPr>
          </a:p>
          <a:p>
            <a:pPr eaLnBrk="0" fontAlgn="base" hangingPunct="0">
              <a:lnSpc>
                <a:spcPct val="150000"/>
              </a:lnSpc>
              <a:defRPr/>
            </a:pPr>
            <a:r>
              <a:rPr lang="zh-TW" altLang="en-US" sz="2800" kern="100" dirty="0">
                <a:solidFill>
                  <a:prstClr val="black"/>
                </a:solidFill>
                <a:latin typeface="細明體" panose="02020509000000000000" pitchFamily="49" charset="-120"/>
                <a:ea typeface="標楷體" panose="03000509000000000000" pitchFamily="65" charset="-120"/>
                <a:cs typeface="細明體" panose="02020509000000000000" pitchFamily="49" charset="-120"/>
              </a:rPr>
              <a:t>    </a:t>
            </a:r>
            <a:r>
              <a:rPr lang="zh-TW" altLang="zh-TW" sz="2800" kern="100" dirty="0">
                <a:solidFill>
                  <a:prstClr val="black"/>
                </a:solidFill>
                <a:latin typeface="細明體" panose="02020509000000000000" pitchFamily="49" charset="-120"/>
                <a:ea typeface="標楷體" panose="03000509000000000000" pitchFamily="65" charset="-120"/>
                <a:cs typeface="細明體" panose="02020509000000000000" pitchFamily="49" charset="-120"/>
              </a:rPr>
              <a:t>希望能選擇優質電視節目陪伴孩子共同觀賞</a:t>
            </a:r>
            <a:endParaRPr lang="en-US" altLang="zh-TW" sz="2800" kern="100" dirty="0">
              <a:solidFill>
                <a:prstClr val="black"/>
              </a:solidFill>
              <a:latin typeface="細明體" panose="02020509000000000000" pitchFamily="49" charset="-120"/>
              <a:ea typeface="標楷體" panose="03000509000000000000" pitchFamily="65" charset="-120"/>
              <a:cs typeface="細明體" panose="02020509000000000000" pitchFamily="49" charset="-120"/>
            </a:endParaRPr>
          </a:p>
          <a:p>
            <a:pPr eaLnBrk="0" fontAlgn="base" hangingPunct="0">
              <a:lnSpc>
                <a:spcPct val="150000"/>
              </a:lnSpc>
              <a:defRPr/>
            </a:pPr>
            <a:r>
              <a:rPr lang="zh-TW" altLang="en-US" sz="2800" kern="100" dirty="0">
                <a:solidFill>
                  <a:prstClr val="black"/>
                </a:solidFill>
                <a:latin typeface="細明體" panose="02020509000000000000" pitchFamily="49" charset="-120"/>
                <a:ea typeface="標楷體" panose="03000509000000000000" pitchFamily="65" charset="-120"/>
                <a:cs typeface="細明體" panose="02020509000000000000" pitchFamily="49" charset="-120"/>
              </a:rPr>
              <a:t>    </a:t>
            </a:r>
            <a:r>
              <a:rPr lang="zh-TW" altLang="zh-TW" sz="2800" kern="100" dirty="0">
                <a:solidFill>
                  <a:prstClr val="black"/>
                </a:solidFill>
                <a:latin typeface="細明體" panose="02020509000000000000" pitchFamily="49" charset="-120"/>
                <a:ea typeface="標楷體" panose="03000509000000000000" pitchFamily="65" charset="-120"/>
                <a:cs typeface="細明體" panose="02020509000000000000" pitchFamily="49" charset="-120"/>
              </a:rPr>
              <a:t>請家長注意不要讓孩子沉迷電腦網路世界</a:t>
            </a:r>
            <a:endParaRPr lang="en-US" altLang="zh-TW" sz="2800" kern="100" dirty="0">
              <a:solidFill>
                <a:prstClr val="black"/>
              </a:solidFill>
              <a:latin typeface="細明體" panose="02020509000000000000" pitchFamily="49" charset="-120"/>
              <a:ea typeface="標楷體" panose="03000509000000000000" pitchFamily="65" charset="-120"/>
              <a:cs typeface="細明體" panose="02020509000000000000" pitchFamily="49" charset="-120"/>
            </a:endParaRPr>
          </a:p>
          <a:p>
            <a:pPr eaLnBrk="0" fontAlgn="base" hangingPunct="0">
              <a:lnSpc>
                <a:spcPct val="150000"/>
              </a:lnSpc>
              <a:defRPr/>
            </a:pPr>
            <a:r>
              <a:rPr lang="zh-TW" altLang="en-US" sz="2800" kern="100" dirty="0">
                <a:solidFill>
                  <a:prstClr val="black"/>
                </a:solidFill>
                <a:latin typeface="細明體" panose="02020509000000000000" pitchFamily="49" charset="-120"/>
                <a:ea typeface="標楷體" panose="03000509000000000000" pitchFamily="65" charset="-120"/>
                <a:cs typeface="細明體" panose="02020509000000000000" pitchFamily="49" charset="-120"/>
              </a:rPr>
              <a:t>    </a:t>
            </a:r>
            <a:r>
              <a:rPr lang="zh-TW" altLang="zh-TW" sz="2800" kern="100" dirty="0">
                <a:solidFill>
                  <a:prstClr val="black"/>
                </a:solidFill>
                <a:latin typeface="細明體" panose="02020509000000000000" pitchFamily="49" charset="-120"/>
                <a:ea typeface="標楷體" panose="03000509000000000000" pitchFamily="65" charset="-120"/>
                <a:cs typeface="細明體" panose="02020509000000000000" pitchFamily="49" charset="-120"/>
              </a:rPr>
              <a:t>多注意孩子交友狀況及在校與同學人際互動情形。</a:t>
            </a:r>
            <a:r>
              <a:rPr lang="zh-TW" altLang="en-US" sz="2800" kern="100" dirty="0">
                <a:solidFill>
                  <a:prstClr val="black"/>
                </a:solidFill>
                <a:latin typeface="細明體" panose="02020509000000000000" pitchFamily="49" charset="-120"/>
                <a:ea typeface="標楷體" panose="03000509000000000000" pitchFamily="65" charset="-120"/>
                <a:cs typeface="細明體" panose="02020509000000000000" pitchFamily="49" charset="-120"/>
              </a:rPr>
              <a:t>   </a:t>
            </a:r>
            <a:endParaRPr lang="en-US" altLang="zh-TW" sz="2800" kern="100" dirty="0">
              <a:solidFill>
                <a:prstClr val="black"/>
              </a:solidFill>
              <a:latin typeface="細明體" panose="02020509000000000000" pitchFamily="49" charset="-120"/>
              <a:ea typeface="標楷體" panose="03000509000000000000" pitchFamily="65" charset="-120"/>
              <a:cs typeface="細明體" panose="02020509000000000000" pitchFamily="49" charset="-120"/>
            </a:endParaRPr>
          </a:p>
          <a:p>
            <a:pPr eaLnBrk="0" fontAlgn="base" hangingPunct="0">
              <a:lnSpc>
                <a:spcPct val="150000"/>
              </a:lnSpc>
              <a:defRPr/>
            </a:pPr>
            <a:r>
              <a:rPr lang="zh-TW" altLang="en-US" sz="2800" kern="100" dirty="0">
                <a:solidFill>
                  <a:prstClr val="black"/>
                </a:solidFill>
                <a:latin typeface="細明體" panose="02020509000000000000" pitchFamily="49" charset="-120"/>
                <a:ea typeface="標楷體" panose="03000509000000000000" pitchFamily="65" charset="-120"/>
                <a:cs typeface="細明體" panose="02020509000000000000" pitchFamily="49" charset="-120"/>
              </a:rPr>
              <a:t>    </a:t>
            </a:r>
            <a:r>
              <a:rPr lang="zh-TW" altLang="zh-TW" sz="2800" kern="100" dirty="0">
                <a:solidFill>
                  <a:prstClr val="black"/>
                </a:solidFill>
                <a:latin typeface="細明體" panose="02020509000000000000" pitchFamily="49" charset="-120"/>
                <a:ea typeface="標楷體" panose="03000509000000000000" pitchFamily="65" charset="-120"/>
                <a:cs typeface="細明體" panose="02020509000000000000" pitchFamily="49" charset="-120"/>
              </a:rPr>
              <a:t>提醒家長遠離情色污染建立孩子正確性觀念。</a:t>
            </a:r>
            <a:endParaRPr lang="zh-TW" altLang="zh-TW" sz="2800" kern="100" dirty="0">
              <a:solidFill>
                <a:prstClr val="black"/>
              </a:solidFill>
              <a:latin typeface="細明體" panose="02020509000000000000" pitchFamily="49" charset="-120"/>
              <a:ea typeface="細明體" panose="02020509000000000000" pitchFamily="49" charset="-120"/>
              <a:cs typeface="Courier New" panose="02070309020205020404" pitchFamily="49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75FCBB65-1EC7-4700-B5BB-9A305CAA8E25}"/>
              </a:ext>
            </a:extLst>
          </p:cNvPr>
          <p:cNvSpPr txBox="1">
            <a:spLocks noChangeArrowheads="1"/>
          </p:cNvSpPr>
          <p:nvPr/>
        </p:nvSpPr>
        <p:spPr>
          <a:xfrm>
            <a:off x="2186160" y="239182"/>
            <a:ext cx="7819681" cy="1165412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  <a:ea typeface="微軟正黑體" pitchFamily="34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  <a:ea typeface="微軟正黑體" pitchFamily="34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  <a:ea typeface="微軟正黑體" pitchFamily="34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  <a:ea typeface="微軟正黑體" pitchFamily="34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  <a:ea typeface="微軟正黑體" pitchFamily="34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  <a:ea typeface="微軟正黑體" pitchFamily="34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  <a:ea typeface="微軟正黑體" pitchFamily="34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  <a:ea typeface="微軟正黑體" pitchFamily="34" charset="-12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3000" dirty="0">
                <a:solidFill>
                  <a:srgbClr val="6600CC"/>
                </a:solidFill>
                <a:latin typeface="標楷體" pitchFamily="65" charset="-120"/>
                <a:ea typeface="標楷體" pitchFamily="65" charset="-120"/>
              </a:rPr>
              <a:t>成州國小</a:t>
            </a:r>
            <a:r>
              <a:rPr lang="en-US" altLang="zh-TW" sz="3000" dirty="0">
                <a:solidFill>
                  <a:srgbClr val="6600CC"/>
                </a:solidFill>
                <a:latin typeface="標楷體" pitchFamily="65" charset="-120"/>
                <a:ea typeface="標楷體" pitchFamily="65" charset="-120"/>
              </a:rPr>
              <a:t>110</a:t>
            </a:r>
            <a:r>
              <a:rPr lang="zh-TW" altLang="en-US" sz="3000" dirty="0">
                <a:solidFill>
                  <a:srgbClr val="6600CC"/>
                </a:solidFill>
                <a:latin typeface="標楷體" pitchFamily="65" charset="-120"/>
                <a:ea typeface="標楷體" pitchFamily="65" charset="-120"/>
              </a:rPr>
              <a:t>學年度下學期家長日宣導事項</a:t>
            </a:r>
            <a:br>
              <a:rPr lang="en-US" altLang="zh-TW" sz="3000" dirty="0">
                <a:solidFill>
                  <a:srgbClr val="6600CC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3000" dirty="0">
                <a:solidFill>
                  <a:srgbClr val="6600FF"/>
                </a:solidFill>
                <a:latin typeface="標楷體" pitchFamily="65" charset="-120"/>
                <a:ea typeface="標楷體" pitchFamily="65" charset="-120"/>
              </a:rPr>
              <a:t>─輔導室</a:t>
            </a:r>
            <a:endParaRPr lang="zh-TW" altLang="en-US" sz="3000" dirty="0">
              <a:solidFill>
                <a:srgbClr val="766F54"/>
              </a:solidFill>
              <a:latin typeface="Century Gothic" panose="020B0502020202020204"/>
              <a:ea typeface="微軟正黑體" panose="020B0604030504040204" pitchFamily="34" charset="-120"/>
            </a:endParaRPr>
          </a:p>
        </p:txBody>
      </p:sp>
      <p:grpSp>
        <p:nvGrpSpPr>
          <p:cNvPr id="89093" name="群組 12">
            <a:extLst>
              <a:ext uri="{FF2B5EF4-FFF2-40B4-BE49-F238E27FC236}">
                <a16:creationId xmlns:a16="http://schemas.microsoft.com/office/drawing/2014/main" id="{6AB92EF3-1DD7-4BF7-87A1-58E32C8A53A6}"/>
              </a:ext>
            </a:extLst>
          </p:cNvPr>
          <p:cNvGrpSpPr>
            <a:grpSpLocks/>
          </p:cNvGrpSpPr>
          <p:nvPr/>
        </p:nvGrpSpPr>
        <p:grpSpPr bwMode="auto">
          <a:xfrm>
            <a:off x="3843339" y="5084763"/>
            <a:ext cx="6194425" cy="1312862"/>
            <a:chOff x="2050732" y="5463858"/>
            <a:chExt cx="6640830" cy="1300480"/>
          </a:xfrm>
        </p:grpSpPr>
        <p:pic>
          <p:nvPicPr>
            <p:cNvPr id="89094" name="圖片 13">
              <a:extLst>
                <a:ext uri="{FF2B5EF4-FFF2-40B4-BE49-F238E27FC236}">
                  <a16:creationId xmlns:a16="http://schemas.microsoft.com/office/drawing/2014/main" id="{71A75DDF-A725-44A8-B9C9-55AA30966A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7392" y="5476558"/>
              <a:ext cx="1488440" cy="1287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095" name="圖片 14">
              <a:extLst>
                <a:ext uri="{FF2B5EF4-FFF2-40B4-BE49-F238E27FC236}">
                  <a16:creationId xmlns:a16="http://schemas.microsoft.com/office/drawing/2014/main" id="{A81E0C9D-A213-4CCD-BE51-D7C56E2939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1872" y="5465763"/>
              <a:ext cx="1104900" cy="1285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096" name="圖片 15">
              <a:extLst>
                <a:ext uri="{FF2B5EF4-FFF2-40B4-BE49-F238E27FC236}">
                  <a16:creationId xmlns:a16="http://schemas.microsoft.com/office/drawing/2014/main" id="{06D70BA4-1210-4AC8-A6DE-662EC91245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1852" y="5580698"/>
              <a:ext cx="1276985" cy="1104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097" name="圖片 16">
              <a:extLst>
                <a:ext uri="{FF2B5EF4-FFF2-40B4-BE49-F238E27FC236}">
                  <a16:creationId xmlns:a16="http://schemas.microsoft.com/office/drawing/2014/main" id="{B589BF61-598C-4CAD-907F-4C923CC65F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6937" y="5479098"/>
              <a:ext cx="1444625" cy="1249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098" name="圖片 17">
              <a:extLst>
                <a:ext uri="{FF2B5EF4-FFF2-40B4-BE49-F238E27FC236}">
                  <a16:creationId xmlns:a16="http://schemas.microsoft.com/office/drawing/2014/main" id="{01621AB2-D512-4789-91F0-2B57F62A19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0732" y="5463858"/>
              <a:ext cx="1219200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39710385"/>
      </p:ext>
    </p:extLst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10">
            <a:extLst>
              <a:ext uri="{FF2B5EF4-FFF2-40B4-BE49-F238E27FC236}">
                <a16:creationId xmlns:a16="http://schemas.microsoft.com/office/drawing/2014/main" id="{D83B2D12-E2ED-447E-B547-7B3E3FBC58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4250" y="3290889"/>
            <a:ext cx="635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6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4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zh-TW">
                <a:solidFill>
                  <a:prstClr val="black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 </a:t>
            </a:r>
          </a:p>
        </p:txBody>
      </p:sp>
      <p:sp>
        <p:nvSpPr>
          <p:cNvPr id="90115" name="矩形 4">
            <a:extLst>
              <a:ext uri="{FF2B5EF4-FFF2-40B4-BE49-F238E27FC236}">
                <a16:creationId xmlns:a16="http://schemas.microsoft.com/office/drawing/2014/main" id="{E2C5DA80-94FE-4E99-9CBF-BEA508A49F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3075" y="1827214"/>
            <a:ext cx="864235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zh-TW" altLang="en-US" sz="280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五、輔導室</a:t>
            </a:r>
            <a:r>
              <a:rPr lang="zh-TW" altLang="zh-TW" sz="280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有擔任專任及兼任的輔導老師可供家長、</a:t>
            </a:r>
            <a:endParaRPr lang="en-US" altLang="zh-TW" sz="280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zh-TW" sz="280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zh-TW" sz="280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老師、學生做心理和教養問題諮商服務，家長可</a:t>
            </a:r>
            <a:endParaRPr lang="en-US" altLang="zh-TW" sz="280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zh-TW" sz="280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zh-TW" sz="280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多加利用。</a:t>
            </a:r>
            <a:endParaRPr lang="en-US" altLang="zh-TW" sz="280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9A3E8787-BB4D-4A78-9902-A6B5D98070C3}"/>
              </a:ext>
            </a:extLst>
          </p:cNvPr>
          <p:cNvSpPr txBox="1">
            <a:spLocks noChangeArrowheads="1"/>
          </p:cNvSpPr>
          <p:nvPr/>
        </p:nvSpPr>
        <p:spPr>
          <a:xfrm>
            <a:off x="2217910" y="281199"/>
            <a:ext cx="7819681" cy="961534"/>
          </a:xfrm>
          <a:prstGeom prst="rect">
            <a:avLst/>
          </a:prstGeom>
        </p:spPr>
        <p:txBody>
          <a:bodyPr anchor="ctr">
            <a:normAutofit fontScale="90000" lnSpcReduction="1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  <a:ea typeface="微軟正黑體" pitchFamily="34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  <a:ea typeface="微軟正黑體" pitchFamily="34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  <a:ea typeface="微軟正黑體" pitchFamily="34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  <a:ea typeface="微軟正黑體" pitchFamily="34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  <a:ea typeface="微軟正黑體" pitchFamily="34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  <a:ea typeface="微軟正黑體" pitchFamily="34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  <a:ea typeface="微軟正黑體" pitchFamily="34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  <a:ea typeface="微軟正黑體" pitchFamily="34" charset="-12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3300" dirty="0">
                <a:solidFill>
                  <a:srgbClr val="6600CC"/>
                </a:solidFill>
                <a:latin typeface="標楷體" pitchFamily="65" charset="-120"/>
                <a:ea typeface="標楷體" pitchFamily="65" charset="-120"/>
              </a:rPr>
              <a:t>成州國小</a:t>
            </a:r>
            <a:r>
              <a:rPr lang="en-US" altLang="zh-TW" sz="3300" dirty="0">
                <a:solidFill>
                  <a:srgbClr val="6600CC"/>
                </a:solidFill>
                <a:latin typeface="標楷體" pitchFamily="65" charset="-120"/>
                <a:ea typeface="標楷體" pitchFamily="65" charset="-120"/>
              </a:rPr>
              <a:t>110</a:t>
            </a:r>
            <a:r>
              <a:rPr lang="zh-TW" altLang="en-US" sz="3300" dirty="0">
                <a:solidFill>
                  <a:srgbClr val="6600CC"/>
                </a:solidFill>
                <a:latin typeface="標楷體" pitchFamily="65" charset="-120"/>
                <a:ea typeface="標楷體" pitchFamily="65" charset="-120"/>
              </a:rPr>
              <a:t>學年度下學期家長日宣導事項</a:t>
            </a:r>
            <a:br>
              <a:rPr lang="en-US" altLang="zh-TW" sz="3300" dirty="0">
                <a:solidFill>
                  <a:srgbClr val="6600CC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3300" dirty="0">
                <a:solidFill>
                  <a:srgbClr val="6600FF"/>
                </a:solidFill>
                <a:latin typeface="標楷體" pitchFamily="65" charset="-120"/>
                <a:ea typeface="標楷體" pitchFamily="65" charset="-120"/>
              </a:rPr>
              <a:t>─輔導室</a:t>
            </a:r>
            <a:endParaRPr lang="zh-TW" altLang="en-US" sz="4000" dirty="0">
              <a:solidFill>
                <a:srgbClr val="766F54"/>
              </a:solidFill>
              <a:latin typeface="Century Gothic" panose="020B0502020202020204"/>
              <a:ea typeface="微軟正黑體" panose="020B0604030504040204" pitchFamily="34" charset="-120"/>
            </a:endParaRPr>
          </a:p>
        </p:txBody>
      </p:sp>
      <p:grpSp>
        <p:nvGrpSpPr>
          <p:cNvPr id="90117" name="群組 12">
            <a:extLst>
              <a:ext uri="{FF2B5EF4-FFF2-40B4-BE49-F238E27FC236}">
                <a16:creationId xmlns:a16="http://schemas.microsoft.com/office/drawing/2014/main" id="{54CF3CA3-5D7A-41D1-BC56-9145A54506C9}"/>
              </a:ext>
            </a:extLst>
          </p:cNvPr>
          <p:cNvGrpSpPr>
            <a:grpSpLocks/>
          </p:cNvGrpSpPr>
          <p:nvPr/>
        </p:nvGrpSpPr>
        <p:grpSpPr bwMode="auto">
          <a:xfrm>
            <a:off x="3287714" y="4797426"/>
            <a:ext cx="6194425" cy="1312863"/>
            <a:chOff x="2050732" y="5463858"/>
            <a:chExt cx="6640830" cy="1300480"/>
          </a:xfrm>
        </p:grpSpPr>
        <p:pic>
          <p:nvPicPr>
            <p:cNvPr id="90118" name="圖片 13">
              <a:extLst>
                <a:ext uri="{FF2B5EF4-FFF2-40B4-BE49-F238E27FC236}">
                  <a16:creationId xmlns:a16="http://schemas.microsoft.com/office/drawing/2014/main" id="{59B4F634-83BE-4EB4-BB32-7F4B7368A7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7392" y="5476558"/>
              <a:ext cx="1488440" cy="1287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0119" name="圖片 14">
              <a:extLst>
                <a:ext uri="{FF2B5EF4-FFF2-40B4-BE49-F238E27FC236}">
                  <a16:creationId xmlns:a16="http://schemas.microsoft.com/office/drawing/2014/main" id="{56049D2F-C98C-4B14-A8E6-D99E6D3D51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1872" y="5465763"/>
              <a:ext cx="1104900" cy="1285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0120" name="圖片 15">
              <a:extLst>
                <a:ext uri="{FF2B5EF4-FFF2-40B4-BE49-F238E27FC236}">
                  <a16:creationId xmlns:a16="http://schemas.microsoft.com/office/drawing/2014/main" id="{6D20ED89-0F02-4419-A793-29E51453C8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1852" y="5580698"/>
              <a:ext cx="1276985" cy="1104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0121" name="圖片 16">
              <a:extLst>
                <a:ext uri="{FF2B5EF4-FFF2-40B4-BE49-F238E27FC236}">
                  <a16:creationId xmlns:a16="http://schemas.microsoft.com/office/drawing/2014/main" id="{E8AC571B-C82F-441F-B9E9-512BD63A1D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6937" y="5479098"/>
              <a:ext cx="1444625" cy="1249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0122" name="圖片 17">
              <a:extLst>
                <a:ext uri="{FF2B5EF4-FFF2-40B4-BE49-F238E27FC236}">
                  <a16:creationId xmlns:a16="http://schemas.microsoft.com/office/drawing/2014/main" id="{E3922980-B876-40ED-83D6-980D7E42BA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0732" y="5463858"/>
              <a:ext cx="1219200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1446661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660F9640-DCBF-44E1-929F-991E2E8DE4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6373" b="7181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1F4D2FC0-90DD-4676-B2E2-E03337F39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2904"/>
            <a:ext cx="3574409" cy="968725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zh-TW" altLang="en-US" dirty="0">
                <a:latin typeface="文鼎甜妞體B" panose="040B0800000000000000" pitchFamily="82" charset="-120"/>
                <a:ea typeface="文鼎甜妞體B" panose="040B0800000000000000" pitchFamily="82" charset="-120"/>
              </a:rPr>
              <a:t>來看看吧</a:t>
            </a:r>
            <a:r>
              <a:rPr lang="en-US" altLang="zh-TW" dirty="0">
                <a:latin typeface="文鼎甜妞體B" panose="040B0800000000000000" pitchFamily="82" charset="-120"/>
                <a:ea typeface="文鼎甜妞體B" panose="040B0800000000000000" pitchFamily="82" charset="-120"/>
              </a:rPr>
              <a:t>…</a:t>
            </a:r>
            <a:endParaRPr lang="zh-TW" altLang="en-US" dirty="0">
              <a:latin typeface="文鼎甜妞體B" panose="040B0800000000000000" pitchFamily="82" charset="-120"/>
              <a:ea typeface="文鼎甜妞體B" panose="040B0800000000000000" pitchFamily="82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6414DCC-6857-411A-8982-85CB7B8C87A3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21027584">
            <a:off x="1425429" y="3514987"/>
            <a:ext cx="5134761" cy="707341"/>
          </a:xfrm>
        </p:spPr>
        <p:txBody>
          <a:bodyPr>
            <a:normAutofit/>
          </a:bodyPr>
          <a:lstStyle/>
          <a:p>
            <a:r>
              <a:rPr lang="zh-TW" altLang="en-US" sz="3000" dirty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校方家長日宣導資料說明</a:t>
            </a: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39676748-3C61-4B4E-9E08-6E6CEA68B10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073"/>
          <a:stretch/>
        </p:blipFill>
        <p:spPr>
          <a:xfrm>
            <a:off x="7709483" y="1501629"/>
            <a:ext cx="4215980" cy="4991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5605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10">
            <a:extLst>
              <a:ext uri="{FF2B5EF4-FFF2-40B4-BE49-F238E27FC236}">
                <a16:creationId xmlns:a16="http://schemas.microsoft.com/office/drawing/2014/main" id="{6514663C-370B-41E0-B304-A2D1999999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4250" y="3290889"/>
            <a:ext cx="635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6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4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zh-TW">
                <a:solidFill>
                  <a:prstClr val="black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 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61B3F1AF-4437-458F-9F63-CA92DF2ADFBE}"/>
              </a:ext>
            </a:extLst>
          </p:cNvPr>
          <p:cNvSpPr txBox="1">
            <a:spLocks noChangeArrowheads="1"/>
          </p:cNvSpPr>
          <p:nvPr/>
        </p:nvSpPr>
        <p:spPr>
          <a:xfrm>
            <a:off x="2217910" y="281199"/>
            <a:ext cx="7819681" cy="961534"/>
          </a:xfrm>
          <a:prstGeom prst="rect">
            <a:avLst/>
          </a:prstGeom>
        </p:spPr>
        <p:txBody>
          <a:bodyPr anchor="ctr">
            <a:normAutofit fontScale="90000" lnSpcReduction="1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  <a:ea typeface="微軟正黑體" pitchFamily="34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  <a:ea typeface="微軟正黑體" pitchFamily="34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  <a:ea typeface="微軟正黑體" pitchFamily="34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  <a:ea typeface="微軟正黑體" pitchFamily="34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  <a:ea typeface="微軟正黑體" pitchFamily="34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  <a:ea typeface="微軟正黑體" pitchFamily="34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  <a:ea typeface="微軟正黑體" pitchFamily="34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  <a:ea typeface="微軟正黑體" pitchFamily="34" charset="-12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3300" dirty="0">
                <a:solidFill>
                  <a:srgbClr val="6600CC"/>
                </a:solidFill>
                <a:latin typeface="標楷體" pitchFamily="65" charset="-120"/>
                <a:ea typeface="標楷體" pitchFamily="65" charset="-120"/>
              </a:rPr>
              <a:t>成州國小</a:t>
            </a:r>
            <a:r>
              <a:rPr lang="en-US" altLang="zh-TW" sz="3300" dirty="0">
                <a:solidFill>
                  <a:srgbClr val="6600CC"/>
                </a:solidFill>
                <a:latin typeface="標楷體" pitchFamily="65" charset="-120"/>
                <a:ea typeface="標楷體" pitchFamily="65" charset="-120"/>
              </a:rPr>
              <a:t>110</a:t>
            </a:r>
            <a:r>
              <a:rPr lang="zh-TW" altLang="en-US" sz="3300" dirty="0">
                <a:solidFill>
                  <a:srgbClr val="6600CC"/>
                </a:solidFill>
                <a:latin typeface="標楷體" pitchFamily="65" charset="-120"/>
                <a:ea typeface="標楷體" pitchFamily="65" charset="-120"/>
              </a:rPr>
              <a:t>學年度下學期家長日宣導事項</a:t>
            </a:r>
            <a:br>
              <a:rPr lang="en-US" altLang="zh-TW" sz="3300" dirty="0">
                <a:solidFill>
                  <a:srgbClr val="6600CC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3300" dirty="0">
                <a:solidFill>
                  <a:srgbClr val="6600FF"/>
                </a:solidFill>
                <a:latin typeface="標楷體" pitchFamily="65" charset="-120"/>
                <a:ea typeface="標楷體" pitchFamily="65" charset="-120"/>
              </a:rPr>
              <a:t>─輔導室</a:t>
            </a:r>
            <a:endParaRPr lang="zh-TW" altLang="en-US" sz="4000" dirty="0">
              <a:solidFill>
                <a:srgbClr val="766F54"/>
              </a:solidFill>
              <a:latin typeface="Century Gothic" panose="020B0502020202020204"/>
              <a:ea typeface="微軟正黑體" panose="020B0604030504040204" pitchFamily="34" charset="-120"/>
            </a:endParaRPr>
          </a:p>
        </p:txBody>
      </p:sp>
      <p:sp>
        <p:nvSpPr>
          <p:cNvPr id="91140" name="Rectangle 2">
            <a:extLst>
              <a:ext uri="{FF2B5EF4-FFF2-40B4-BE49-F238E27FC236}">
                <a16:creationId xmlns:a16="http://schemas.microsoft.com/office/drawing/2014/main" id="{D6AD052D-13E1-4146-94D1-CBD50910EA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1385888"/>
            <a:ext cx="7031038" cy="227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zh-TW" altLang="zh-TW" sz="2000" b="1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各位親愛的家長，您好：</a:t>
            </a:r>
            <a:endParaRPr lang="zh-TW" altLang="zh-TW" sz="2000">
              <a:solidFill>
                <a:prstClr val="black"/>
              </a:solidFill>
              <a:latin typeface="Arial" panose="020B060402020202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zh-TW" altLang="en-US" sz="2000" b="1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   以下</a:t>
            </a:r>
            <a:r>
              <a:rPr lang="zh-TW" altLang="zh-TW" sz="2000" b="1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家庭教育資訊和資源要與您分享，請撥一點時間詳閱下列訊息，也鼓勵大家善加運用家庭教育中心資源，踴躍參與相關課程及活動，讓您的家庭因學習而更相愛！</a:t>
            </a:r>
            <a:endParaRPr lang="zh-TW" altLang="zh-TW" sz="2000">
              <a:solidFill>
                <a:prstClr val="black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zh-TW" sz="2000" b="1" i="1" u="sng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zh-TW" sz="2000" b="1" i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sz="2400" u="sng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412-8185</a:t>
            </a:r>
            <a:r>
              <a:rPr lang="zh-TW" altLang="en-US" sz="2400" u="sng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（幫一幫我）</a:t>
            </a:r>
            <a:r>
              <a:rPr lang="zh-TW" altLang="en-US" sz="240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sz="200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家庭教育諮詢專線</a:t>
            </a:r>
            <a:r>
              <a:rPr lang="en-US" altLang="zh-TW" sz="200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00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區碼</a:t>
            </a:r>
            <a:r>
              <a:rPr lang="en-US" altLang="zh-TW" sz="200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02)</a:t>
            </a:r>
            <a:endParaRPr lang="en-US" altLang="zh-TW" sz="2000">
              <a:solidFill>
                <a:prstClr val="black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zh-TW">
              <a:solidFill>
                <a:prstClr val="black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pic>
        <p:nvPicPr>
          <p:cNvPr id="91141" name="圖片 2">
            <a:extLst>
              <a:ext uri="{FF2B5EF4-FFF2-40B4-BE49-F238E27FC236}">
                <a16:creationId xmlns:a16="http://schemas.microsoft.com/office/drawing/2014/main" id="{3EFAB84A-FF0A-43E2-90FE-203EDD32F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801" y="1544638"/>
            <a:ext cx="2062163" cy="20621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42" name="Rectangle 3">
            <a:extLst>
              <a:ext uri="{FF2B5EF4-FFF2-40B4-BE49-F238E27FC236}">
                <a16:creationId xmlns:a16="http://schemas.microsoft.com/office/drawing/2014/main" id="{4DE6CECC-682B-47CF-962F-4ABC14D76F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4676" y="3775075"/>
            <a:ext cx="5268913" cy="255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zh-TW" altLang="zh-TW" sz="2000" b="1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服務內容：</a:t>
            </a:r>
            <a:r>
              <a:rPr lang="zh-TW" altLang="zh-TW" sz="200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夫妻相處、親子溝通、子女教養、婚前交往、情緒調適、家庭資源、生活適應、人際關係等問題，歡迎撥打諮詢。</a:t>
            </a:r>
            <a:endParaRPr lang="zh-TW" altLang="zh-TW" sz="2000">
              <a:solidFill>
                <a:prstClr val="black"/>
              </a:solidFill>
              <a:latin typeface="Arial" panose="020B060402020202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lang="zh-TW" altLang="zh-TW" sz="2000" b="1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服務時段：</a:t>
            </a:r>
            <a:r>
              <a:rPr lang="zh-TW" altLang="zh-TW" sz="200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周一至周五 早上</a:t>
            </a:r>
            <a:r>
              <a:rPr lang="zh-TW" altLang="en-US" sz="200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00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9:00-12:00</a:t>
            </a:r>
            <a:r>
              <a:rPr lang="zh-TW" altLang="en-US" sz="200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、下午</a:t>
            </a:r>
            <a:r>
              <a:rPr lang="en-US" altLang="zh-TW" sz="200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2:00-5:00</a:t>
            </a:r>
            <a:r>
              <a:rPr lang="zh-TW" altLang="en-US" sz="200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、晚上</a:t>
            </a:r>
            <a:r>
              <a:rPr lang="en-US" altLang="zh-TW" sz="200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6:00-9:00</a:t>
            </a:r>
            <a:r>
              <a:rPr lang="zh-TW" altLang="en-US" sz="200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zh-TW" altLang="en-US" sz="2000">
              <a:solidFill>
                <a:prstClr val="black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zh-TW" altLang="en-US" sz="200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周六  早上 </a:t>
            </a:r>
            <a:r>
              <a:rPr lang="en-US" altLang="zh-TW" sz="200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9:00-12:00</a:t>
            </a:r>
            <a:r>
              <a:rPr lang="zh-TW" altLang="en-US" sz="200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、下午 </a:t>
            </a:r>
            <a:r>
              <a:rPr lang="en-US" altLang="zh-TW" sz="200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2:00-5:00</a:t>
            </a:r>
            <a:endParaRPr lang="en-US" altLang="zh-TW" sz="2000">
              <a:solidFill>
                <a:prstClr val="black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lang="zh-TW" altLang="en-US" sz="2000" b="1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面談諮詢服務：</a:t>
            </a:r>
            <a:r>
              <a:rPr lang="zh-TW" altLang="en-US" sz="200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請撥</a:t>
            </a:r>
            <a:r>
              <a:rPr lang="en-US" altLang="zh-TW" sz="2000" b="1">
                <a:solidFill>
                  <a:prstClr val="black"/>
                </a:solidFill>
                <a:latin typeface="Arial Rounded MT Bold" panose="020F0704030504030204" pitchFamily="34" charset="0"/>
                <a:ea typeface="標楷體" panose="03000509000000000000" pitchFamily="65" charset="-120"/>
              </a:rPr>
              <a:t>412 – 8185</a:t>
            </a:r>
            <a:r>
              <a:rPr lang="zh-TW" altLang="en-US" sz="2000" b="1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專線</a:t>
            </a:r>
            <a:r>
              <a:rPr lang="zh-TW" altLang="en-US" sz="200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預約面談時間。</a:t>
            </a:r>
            <a:endParaRPr lang="zh-TW" altLang="en-US" sz="2000">
              <a:solidFill>
                <a:prstClr val="black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grpSp>
        <p:nvGrpSpPr>
          <p:cNvPr id="91143" name="群組 1">
            <a:extLst>
              <a:ext uri="{FF2B5EF4-FFF2-40B4-BE49-F238E27FC236}">
                <a16:creationId xmlns:a16="http://schemas.microsoft.com/office/drawing/2014/main" id="{FD407E95-C286-4ED7-B4E9-BCC79AA68886}"/>
              </a:ext>
            </a:extLst>
          </p:cNvPr>
          <p:cNvGrpSpPr>
            <a:grpSpLocks/>
          </p:cNvGrpSpPr>
          <p:nvPr/>
        </p:nvGrpSpPr>
        <p:grpSpPr bwMode="auto">
          <a:xfrm>
            <a:off x="6959601" y="4121151"/>
            <a:ext cx="3654425" cy="2233613"/>
            <a:chOff x="5183294" y="4493993"/>
            <a:chExt cx="3071088" cy="1952944"/>
          </a:xfrm>
        </p:grpSpPr>
        <p:pic>
          <p:nvPicPr>
            <p:cNvPr id="91144" name="圖片 8">
              <a:extLst>
                <a:ext uri="{FF2B5EF4-FFF2-40B4-BE49-F238E27FC236}">
                  <a16:creationId xmlns:a16="http://schemas.microsoft.com/office/drawing/2014/main" id="{DA146FB3-47DC-4F77-AF54-20DE4AEB91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4248" y="4493993"/>
              <a:ext cx="1181265" cy="899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1145" name="圖片 10">
              <a:extLst>
                <a:ext uri="{FF2B5EF4-FFF2-40B4-BE49-F238E27FC236}">
                  <a16:creationId xmlns:a16="http://schemas.microsoft.com/office/drawing/2014/main" id="{7FECA7A4-98A2-482E-B77C-0453A774A5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3294" y="5548866"/>
              <a:ext cx="876878" cy="8980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1146" name="圖片 11">
              <a:extLst>
                <a:ext uri="{FF2B5EF4-FFF2-40B4-BE49-F238E27FC236}">
                  <a16:creationId xmlns:a16="http://schemas.microsoft.com/office/drawing/2014/main" id="{951732EF-3D1A-4760-9978-47BC9F34AB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4203" y="5629178"/>
              <a:ext cx="1013449" cy="7720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1147" name="圖片 12">
              <a:extLst>
                <a:ext uri="{FF2B5EF4-FFF2-40B4-BE49-F238E27FC236}">
                  <a16:creationId xmlns:a16="http://schemas.microsoft.com/office/drawing/2014/main" id="{97CEBC54-CA0C-477A-870E-987E7E215F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7889" y="5558184"/>
              <a:ext cx="1146493" cy="873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1148" name="圖片 13">
              <a:extLst>
                <a:ext uri="{FF2B5EF4-FFF2-40B4-BE49-F238E27FC236}">
                  <a16:creationId xmlns:a16="http://schemas.microsoft.com/office/drawing/2014/main" id="{3E78EFB4-395A-417B-BBA9-4ED8F47F44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36659" y="4541914"/>
              <a:ext cx="967589" cy="851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74318837"/>
      </p:ext>
    </p:extLst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10">
            <a:extLst>
              <a:ext uri="{FF2B5EF4-FFF2-40B4-BE49-F238E27FC236}">
                <a16:creationId xmlns:a16="http://schemas.microsoft.com/office/drawing/2014/main" id="{63DBA088-D3BB-4BDF-9140-C8E110628D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4250" y="3290889"/>
            <a:ext cx="635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6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4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zh-TW">
                <a:solidFill>
                  <a:prstClr val="black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 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91E9CC91-608E-446B-935B-B8DB52D87D37}"/>
              </a:ext>
            </a:extLst>
          </p:cNvPr>
          <p:cNvSpPr txBox="1">
            <a:spLocks noChangeArrowheads="1"/>
          </p:cNvSpPr>
          <p:nvPr/>
        </p:nvSpPr>
        <p:spPr>
          <a:xfrm>
            <a:off x="2697273" y="327613"/>
            <a:ext cx="7819681" cy="961534"/>
          </a:xfrm>
          <a:prstGeom prst="rect">
            <a:avLst/>
          </a:prstGeom>
        </p:spPr>
        <p:txBody>
          <a:bodyPr anchor="ctr">
            <a:normAutofit fontScale="90000" lnSpcReduction="1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  <a:ea typeface="微軟正黑體" pitchFamily="34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  <a:ea typeface="微軟正黑體" pitchFamily="34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  <a:ea typeface="微軟正黑體" pitchFamily="34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  <a:ea typeface="微軟正黑體" pitchFamily="34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  <a:ea typeface="微軟正黑體" pitchFamily="34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  <a:ea typeface="微軟正黑體" pitchFamily="34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  <a:ea typeface="微軟正黑體" pitchFamily="34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  <a:ea typeface="微軟正黑體" pitchFamily="34" charset="-12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3300" dirty="0">
                <a:solidFill>
                  <a:srgbClr val="6600CC"/>
                </a:solidFill>
                <a:latin typeface="標楷體" pitchFamily="65" charset="-120"/>
                <a:ea typeface="標楷體" pitchFamily="65" charset="-120"/>
              </a:rPr>
              <a:t>成州國小</a:t>
            </a:r>
            <a:r>
              <a:rPr lang="en-US" altLang="zh-TW" sz="3300" dirty="0">
                <a:solidFill>
                  <a:srgbClr val="6600CC"/>
                </a:solidFill>
                <a:latin typeface="標楷體" pitchFamily="65" charset="-120"/>
                <a:ea typeface="標楷體" pitchFamily="65" charset="-120"/>
              </a:rPr>
              <a:t>110</a:t>
            </a:r>
            <a:r>
              <a:rPr lang="zh-TW" altLang="en-US" sz="3300" dirty="0">
                <a:solidFill>
                  <a:srgbClr val="6600CC"/>
                </a:solidFill>
                <a:latin typeface="標楷體" pitchFamily="65" charset="-120"/>
                <a:ea typeface="標楷體" pitchFamily="65" charset="-120"/>
              </a:rPr>
              <a:t>學年度下學期家長日宣導事項</a:t>
            </a:r>
            <a:br>
              <a:rPr lang="en-US" altLang="zh-TW" sz="3300" dirty="0">
                <a:solidFill>
                  <a:srgbClr val="6600CC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3300" dirty="0">
                <a:solidFill>
                  <a:srgbClr val="6600FF"/>
                </a:solidFill>
                <a:latin typeface="標楷體" pitchFamily="65" charset="-120"/>
                <a:ea typeface="標楷體" pitchFamily="65" charset="-120"/>
              </a:rPr>
              <a:t>─輔導室</a:t>
            </a:r>
            <a:endParaRPr lang="zh-TW" altLang="en-US" sz="4000" dirty="0">
              <a:solidFill>
                <a:srgbClr val="766F54"/>
              </a:solidFill>
              <a:latin typeface="Century Gothic" panose="020B0502020202020204"/>
              <a:ea typeface="微軟正黑體" panose="020B0604030504040204" pitchFamily="34" charset="-120"/>
            </a:endParaRPr>
          </a:p>
        </p:txBody>
      </p:sp>
      <p:sp>
        <p:nvSpPr>
          <p:cNvPr id="92164" name="Rectangle 2">
            <a:extLst>
              <a:ext uri="{FF2B5EF4-FFF2-40B4-BE49-F238E27FC236}">
                <a16:creationId xmlns:a16="http://schemas.microsoft.com/office/drawing/2014/main" id="{160D3998-E485-459C-BCFB-ADC9109723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4814" y="1695450"/>
            <a:ext cx="8842375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zh-TW" altLang="zh-TW" sz="20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親愛的家長，您好：</a:t>
            </a:r>
            <a:endParaRPr lang="zh-TW" altLang="zh-TW" sz="200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zh-TW" altLang="en-US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   </a:t>
            </a:r>
            <a:r>
              <a:rPr lang="zh-TW" altLang="zh-TW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又</a:t>
            </a:r>
            <a:r>
              <a:rPr lang="zh-TW" altLang="zh-TW" sz="20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是一個新的學年開始，成州國小志工隊需要您的熱情加入，經由您的協助，更能讓我們的孩子在一個安全、便利、豐富的學習環境中成長茁壯！藉著服務來得到自我成就及喜悅，內心的滿足是難以言喻的，同時馬上行動喔！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zh-TW">
              <a:solidFill>
                <a:prstClr val="black"/>
              </a:solidFill>
              <a:latin typeface="Arial" panose="020B060402020202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92165" name="文字方塊 346">
            <a:extLst>
              <a:ext uri="{FF2B5EF4-FFF2-40B4-BE49-F238E27FC236}">
                <a16:creationId xmlns:a16="http://schemas.microsoft.com/office/drawing/2014/main" id="{9490E9D9-5A5E-4916-B890-385E3477A50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74813" y="1393826"/>
            <a:ext cx="3910012" cy="269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4800" b="1" kern="1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成州志工熱情召募</a:t>
            </a: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374583A0-4562-45F8-BC9D-C0CA092321AE}"/>
              </a:ext>
            </a:extLst>
          </p:cNvPr>
          <p:cNvGraphicFramePr>
            <a:graphicFrameLocks noGrp="1"/>
          </p:cNvGraphicFramePr>
          <p:nvPr/>
        </p:nvGraphicFramePr>
        <p:xfrm>
          <a:off x="1995488" y="3067051"/>
          <a:ext cx="8234362" cy="346392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020803">
                  <a:extLst>
                    <a:ext uri="{9D8B030D-6E8A-4147-A177-3AD203B41FA5}">
                      <a16:colId xmlns:a16="http://schemas.microsoft.com/office/drawing/2014/main" val="3207615138"/>
                    </a:ext>
                  </a:extLst>
                </a:gridCol>
                <a:gridCol w="2691563">
                  <a:extLst>
                    <a:ext uri="{9D8B030D-6E8A-4147-A177-3AD203B41FA5}">
                      <a16:colId xmlns:a16="http://schemas.microsoft.com/office/drawing/2014/main" val="3137368380"/>
                    </a:ext>
                  </a:extLst>
                </a:gridCol>
                <a:gridCol w="3521996">
                  <a:extLst>
                    <a:ext uri="{9D8B030D-6E8A-4147-A177-3AD203B41FA5}">
                      <a16:colId xmlns:a16="http://schemas.microsoft.com/office/drawing/2014/main" val="3794481484"/>
                    </a:ext>
                  </a:extLst>
                </a:gridCol>
              </a:tblGrid>
              <a:tr h="29592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600" b="0" kern="10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志工類別</a:t>
                      </a:r>
                      <a:endParaRPr lang="zh-TW" sz="1400" b="0" kern="10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600" b="0" kern="10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時間</a:t>
                      </a:r>
                      <a:endParaRPr lang="zh-TW" sz="1400" b="0" kern="10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600" b="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時段</a:t>
                      </a:r>
                      <a:endParaRPr lang="zh-TW" sz="1400" b="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41374780"/>
                  </a:ext>
                </a:extLst>
              </a:tr>
              <a:tr h="8285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600" b="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圖書志工</a:t>
                      </a:r>
                      <a:endParaRPr lang="zh-TW" sz="1400" b="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1600" b="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週</a:t>
                      </a:r>
                      <a:r>
                        <a:rPr lang="zh-TW" sz="1600" b="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一、二、三、四、五</a:t>
                      </a:r>
                      <a:endParaRPr lang="en-US" altLang="zh-TW" sz="1600" b="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600" b="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（依排班訂定）</a:t>
                      </a:r>
                      <a:endParaRPr lang="zh-TW" sz="1400" b="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600" b="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早上</a:t>
                      </a: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8:00~10:00 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600" b="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早上</a:t>
                      </a: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10:00~12:00</a:t>
                      </a:r>
                      <a:endParaRPr lang="zh-TW" sz="1400" b="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600" b="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下午</a:t>
                      </a: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1:10~3:50</a:t>
                      </a:r>
                      <a:endParaRPr lang="zh-TW" sz="1400" b="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5512442"/>
                  </a:ext>
                </a:extLst>
              </a:tr>
              <a:tr h="8285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600" b="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導護志工</a:t>
                      </a:r>
                      <a:endParaRPr lang="zh-TW" sz="1400" b="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600" b="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週一、二、三、四、五</a:t>
                      </a:r>
                      <a:endParaRPr lang="zh-TW" sz="1400" b="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600" b="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（依排班訂定）</a:t>
                      </a:r>
                      <a:endParaRPr lang="zh-TW" sz="1400" b="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600" b="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早上</a:t>
                      </a: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7:00~7:50</a:t>
                      </a:r>
                      <a:endParaRPr lang="zh-TW" sz="1400" b="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600" b="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下午</a:t>
                      </a: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3:50~4:20</a:t>
                      </a:r>
                      <a:endParaRPr lang="zh-TW" sz="1400" b="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600" b="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週一、三、五中午</a:t>
                      </a: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11:50~12:20</a:t>
                      </a:r>
                      <a:endParaRPr lang="zh-TW" sz="1400" b="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245960"/>
                  </a:ext>
                </a:extLst>
              </a:tr>
              <a:tr h="48416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600" b="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資源回收志工</a:t>
                      </a:r>
                      <a:endParaRPr lang="zh-TW" sz="1400" b="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600" b="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週一、二、三、四、五</a:t>
                      </a:r>
                      <a:endParaRPr lang="zh-TW" sz="1400" b="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600" b="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早上</a:t>
                      </a: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7:30~7:50</a:t>
                      </a:r>
                      <a:endParaRPr lang="zh-TW" sz="1400" b="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2704547"/>
                  </a:ext>
                </a:extLst>
              </a:tr>
              <a:tr h="5523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600" b="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綠美化修繕志工</a:t>
                      </a:r>
                      <a:endParaRPr lang="zh-TW" sz="1400" b="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600" b="0" kern="10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週一至週日</a:t>
                      </a:r>
                      <a:endParaRPr lang="zh-TW" sz="1400" b="0" kern="10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600" b="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任選一時段，可視個人情況安排</a:t>
                      </a:r>
                      <a:endParaRPr lang="en-US" altLang="zh-TW" sz="1600" b="0" kern="10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600" b="0" kern="10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（</a:t>
                      </a:r>
                      <a:r>
                        <a:rPr lang="zh-TW" sz="1600" b="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含水電、木工等）</a:t>
                      </a:r>
                      <a:endParaRPr lang="zh-TW" sz="1400" b="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0061047"/>
                  </a:ext>
                </a:extLst>
              </a:tr>
              <a:tr h="47429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600" b="0" kern="10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向日葵輔導閱讀志工</a:t>
                      </a:r>
                      <a:endParaRPr lang="zh-TW" sz="1400" b="0" kern="10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600" b="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週二、週五</a:t>
                      </a:r>
                      <a:endParaRPr lang="zh-TW" sz="1400" b="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600" b="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上午</a:t>
                      </a: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7:50~9:00</a:t>
                      </a:r>
                      <a:endParaRPr lang="zh-TW" sz="1400" b="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4106583"/>
                  </a:ext>
                </a:extLst>
              </a:tr>
            </a:tbl>
          </a:graphicData>
        </a:graphic>
      </p:graphicFrame>
      <p:pic>
        <p:nvPicPr>
          <p:cNvPr id="92196" name="圖片 12">
            <a:extLst>
              <a:ext uri="{FF2B5EF4-FFF2-40B4-BE49-F238E27FC236}">
                <a16:creationId xmlns:a16="http://schemas.microsoft.com/office/drawing/2014/main" id="{D9C4F77E-1A89-4D59-AC7C-A82462BB9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1" y="280989"/>
            <a:ext cx="1109663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6656148"/>
      </p:ext>
    </p:extLst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79420431-67A9-4B9E-BF97-C421820CB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1813" y="2932114"/>
            <a:ext cx="7091362" cy="9937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zh-TW" altLang="en-US" sz="44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謝謝各位家長的聆聽與觀看</a:t>
            </a:r>
            <a:r>
              <a:rPr lang="en-US" altLang="zh-TW" sz="44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~</a:t>
            </a:r>
            <a:endParaRPr lang="zh-TW" altLang="en-US" sz="4400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grpSp>
        <p:nvGrpSpPr>
          <p:cNvPr id="93187" name="群組 12">
            <a:extLst>
              <a:ext uri="{FF2B5EF4-FFF2-40B4-BE49-F238E27FC236}">
                <a16:creationId xmlns:a16="http://schemas.microsoft.com/office/drawing/2014/main" id="{FC8D8C53-2ABF-4DE2-88E1-76463D199613}"/>
              </a:ext>
            </a:extLst>
          </p:cNvPr>
          <p:cNvGrpSpPr>
            <a:grpSpLocks/>
          </p:cNvGrpSpPr>
          <p:nvPr/>
        </p:nvGrpSpPr>
        <p:grpSpPr bwMode="auto">
          <a:xfrm>
            <a:off x="3824289" y="4797426"/>
            <a:ext cx="6194425" cy="1312863"/>
            <a:chOff x="2050732" y="5463858"/>
            <a:chExt cx="6640830" cy="1300480"/>
          </a:xfrm>
        </p:grpSpPr>
        <p:pic>
          <p:nvPicPr>
            <p:cNvPr id="93189" name="圖片 13">
              <a:extLst>
                <a:ext uri="{FF2B5EF4-FFF2-40B4-BE49-F238E27FC236}">
                  <a16:creationId xmlns:a16="http://schemas.microsoft.com/office/drawing/2014/main" id="{7DA970EA-7B7D-4BA1-A017-38450377EB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7392" y="5476558"/>
              <a:ext cx="1488440" cy="1287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3190" name="圖片 14">
              <a:extLst>
                <a:ext uri="{FF2B5EF4-FFF2-40B4-BE49-F238E27FC236}">
                  <a16:creationId xmlns:a16="http://schemas.microsoft.com/office/drawing/2014/main" id="{BE47AFB8-9916-4895-AF24-41E881C8C9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1872" y="5465763"/>
              <a:ext cx="1104900" cy="1285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3191" name="圖片 15">
              <a:extLst>
                <a:ext uri="{FF2B5EF4-FFF2-40B4-BE49-F238E27FC236}">
                  <a16:creationId xmlns:a16="http://schemas.microsoft.com/office/drawing/2014/main" id="{A3431923-7EF6-49FC-958E-5FB7774301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1852" y="5580698"/>
              <a:ext cx="1276985" cy="1104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3192" name="圖片 16">
              <a:extLst>
                <a:ext uri="{FF2B5EF4-FFF2-40B4-BE49-F238E27FC236}">
                  <a16:creationId xmlns:a16="http://schemas.microsoft.com/office/drawing/2014/main" id="{498D2D06-E819-40D7-88D6-2C83CC4ABC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6937" y="5479098"/>
              <a:ext cx="1444625" cy="1249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3193" name="圖片 17">
              <a:extLst>
                <a:ext uri="{FF2B5EF4-FFF2-40B4-BE49-F238E27FC236}">
                  <a16:creationId xmlns:a16="http://schemas.microsoft.com/office/drawing/2014/main" id="{06EC7123-C4EE-407F-AF67-3A99114300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0732" y="5463858"/>
              <a:ext cx="1219200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3188" name="圖片 13">
            <a:extLst>
              <a:ext uri="{FF2B5EF4-FFF2-40B4-BE49-F238E27FC236}">
                <a16:creationId xmlns:a16="http://schemas.microsoft.com/office/drawing/2014/main" id="{B9BA22DE-9E69-4A60-9E82-E07D39309D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7325"/>
            <a:ext cx="914400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21303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6129B189-9335-40BB-8FF0-7F643A27E8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6373" b="7181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28636096-E814-4CE0-BC3C-9BAE4D512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122" y="686923"/>
            <a:ext cx="3834468" cy="910002"/>
          </a:xfrm>
          <a:solidFill>
            <a:srgbClr val="FF999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zh-TW" altLang="en-US" dirty="0">
                <a:latin typeface="文鼎甜妞體B" panose="040B0800000000000000" pitchFamily="82" charset="-120"/>
                <a:ea typeface="文鼎甜妞體B" panose="040B0800000000000000" pitchFamily="82" charset="-120"/>
              </a:rPr>
              <a:t>校務辦一辦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A66B263-A150-4208-8D10-4036EDA1FF1A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20949315">
            <a:off x="938868" y="3570536"/>
            <a:ext cx="5268985" cy="85885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TW" altLang="en-US" dirty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選舉班級家長委員及各組人員</a:t>
            </a:r>
            <a:endParaRPr lang="en-US" altLang="zh-TW" dirty="0">
              <a:latin typeface="文鼎簽字筆體E" panose="04090A00000000000000" pitchFamily="82" charset="-120"/>
              <a:ea typeface="文鼎簽字筆體E" panose="04090A00000000000000" pitchFamily="82" charset="-120"/>
            </a:endParaRPr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74AF149D-DFDB-4599-A0C6-7DF3D4A973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261" y="1563429"/>
            <a:ext cx="3405160" cy="5034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6188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>
            <a:extLst>
              <a:ext uri="{FF2B5EF4-FFF2-40B4-BE49-F238E27FC236}">
                <a16:creationId xmlns:a16="http://schemas.microsoft.com/office/drawing/2014/main" id="{5554EA2A-4758-46E3-A0E4-CD83FF5A2BED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6" name="圖片 5">
              <a:extLst>
                <a:ext uri="{FF2B5EF4-FFF2-40B4-BE49-F238E27FC236}">
                  <a16:creationId xmlns:a16="http://schemas.microsoft.com/office/drawing/2014/main" id="{4B6BC9F6-7B29-41D1-8E5B-31DE9BCBA7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8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373" b="71817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5" name="圖片 4">
              <a:extLst>
                <a:ext uri="{FF2B5EF4-FFF2-40B4-BE49-F238E27FC236}">
                  <a16:creationId xmlns:a16="http://schemas.microsoft.com/office/drawing/2014/main" id="{461C4C89-8402-4F45-8367-90A185892AF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8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4559" y="2973111"/>
              <a:ext cx="6347441" cy="3884889"/>
            </a:xfrm>
            <a:prstGeom prst="rect">
              <a:avLst/>
            </a:prstGeom>
          </p:spPr>
        </p:pic>
      </p:grpSp>
      <p:sp>
        <p:nvSpPr>
          <p:cNvPr id="2" name="標題 1">
            <a:extLst>
              <a:ext uri="{FF2B5EF4-FFF2-40B4-BE49-F238E27FC236}">
                <a16:creationId xmlns:a16="http://schemas.microsoft.com/office/drawing/2014/main" id="{D1D49B26-8D0C-425F-ADF4-C41DA46DE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9711" y="453617"/>
            <a:ext cx="4345957" cy="868057"/>
          </a:xfr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zh-TW" altLang="en-US" dirty="0">
                <a:latin typeface="文鼎甜妞體B" panose="040B0800000000000000" pitchFamily="82" charset="-120"/>
                <a:ea typeface="文鼎甜妞體B" panose="040B0800000000000000" pitchFamily="82" charset="-120"/>
              </a:rPr>
              <a:t>本班科任教師陣容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8FC0129-1952-40F8-90B3-E2E8073B95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9711" y="1483277"/>
            <a:ext cx="5227041" cy="4650676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zh-TW" altLang="en-US" sz="3200" dirty="0">
                <a:solidFill>
                  <a:schemeClr val="accent2"/>
                </a:solidFill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英文</a:t>
            </a:r>
            <a:r>
              <a:rPr lang="zh-TW" altLang="en-US" sz="3200" dirty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：余惠玲 老師</a:t>
            </a:r>
            <a:endParaRPr lang="en-US" altLang="zh-TW" sz="3200" dirty="0">
              <a:latin typeface="文鼎簽字筆體E" panose="04090A00000000000000" pitchFamily="82" charset="-120"/>
              <a:ea typeface="文鼎簽字筆體E" panose="04090A00000000000000" pitchFamily="82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3200" dirty="0">
                <a:solidFill>
                  <a:schemeClr val="accent6"/>
                </a:solidFill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自然</a:t>
            </a:r>
            <a:r>
              <a:rPr lang="zh-TW" altLang="en-US" sz="3200" dirty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：吳佩樺 老師</a:t>
            </a:r>
            <a:endParaRPr lang="en-US" altLang="zh-TW" sz="3200" dirty="0">
              <a:latin typeface="文鼎簽字筆體E" panose="04090A00000000000000" pitchFamily="82" charset="-120"/>
              <a:ea typeface="文鼎簽字筆體E" panose="04090A00000000000000" pitchFamily="82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3200" dirty="0">
                <a:solidFill>
                  <a:srgbClr val="D60093"/>
                </a:solidFill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美勞</a:t>
            </a:r>
            <a:r>
              <a:rPr lang="zh-TW" altLang="en-US" sz="3200" dirty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：詹雅綿 老師</a:t>
            </a:r>
            <a:endParaRPr lang="en-US" altLang="zh-TW" sz="3200" dirty="0">
              <a:latin typeface="文鼎簽字筆體E" panose="04090A00000000000000" pitchFamily="82" charset="-120"/>
              <a:ea typeface="文鼎簽字筆體E" panose="04090A00000000000000" pitchFamily="82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3200" dirty="0">
                <a:solidFill>
                  <a:srgbClr val="FF9999"/>
                </a:solidFill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音樂</a:t>
            </a:r>
            <a:r>
              <a:rPr lang="zh-TW" altLang="en-US" sz="3200" dirty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：黃  平 老師</a:t>
            </a:r>
            <a:endParaRPr lang="en-US" altLang="zh-TW" sz="3200" dirty="0">
              <a:latin typeface="文鼎簽字筆體E" panose="04090A00000000000000" pitchFamily="82" charset="-120"/>
              <a:ea typeface="文鼎簽字筆體E" panose="04090A00000000000000" pitchFamily="82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3200" dirty="0">
                <a:solidFill>
                  <a:srgbClr val="FF0000"/>
                </a:solidFill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體育</a:t>
            </a:r>
            <a:r>
              <a:rPr lang="zh-TW" altLang="en-US" sz="3200" dirty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：沈廣財 老師</a:t>
            </a:r>
            <a:endParaRPr lang="en-US" altLang="zh-TW" sz="3200" dirty="0">
              <a:latin typeface="文鼎簽字筆體E" panose="04090A00000000000000" pitchFamily="82" charset="-120"/>
              <a:ea typeface="文鼎簽字筆體E" panose="04090A00000000000000" pitchFamily="82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3200" dirty="0">
                <a:solidFill>
                  <a:srgbClr val="0070C0"/>
                </a:solidFill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鄉土</a:t>
            </a:r>
            <a:r>
              <a:rPr lang="zh-TW" altLang="en-US" sz="3200" dirty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：翁俐雯 老師</a:t>
            </a:r>
            <a:endParaRPr lang="en-US" altLang="zh-TW" sz="3200" dirty="0">
              <a:latin typeface="文鼎簽字筆體E" panose="04090A00000000000000" pitchFamily="82" charset="-120"/>
              <a:ea typeface="文鼎簽字筆體E" panose="04090A00000000000000" pitchFamily="82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3200" dirty="0">
                <a:solidFill>
                  <a:srgbClr val="7030A0"/>
                </a:solidFill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資訊</a:t>
            </a:r>
            <a:r>
              <a:rPr lang="zh-TW" altLang="en-US" sz="3200" dirty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：許雯婷 老師</a:t>
            </a:r>
            <a:endParaRPr lang="en-US" altLang="zh-TW" sz="3200" dirty="0">
              <a:latin typeface="文鼎簽字筆體E" panose="04090A00000000000000" pitchFamily="82" charset="-120"/>
              <a:ea typeface="文鼎簽字筆體E" panose="04090A00000000000000" pitchFamily="82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476901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>
            <a:extLst>
              <a:ext uri="{FF2B5EF4-FFF2-40B4-BE49-F238E27FC236}">
                <a16:creationId xmlns:a16="http://schemas.microsoft.com/office/drawing/2014/main" id="{CDA504F4-B212-441D-87EE-9A96A0D09E41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A8873F09-2AEF-4835-83D3-5C935CF88C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8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3999" b="71817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5" name="圖片 4">
              <a:extLst>
                <a:ext uri="{FF2B5EF4-FFF2-40B4-BE49-F238E27FC236}">
                  <a16:creationId xmlns:a16="http://schemas.microsoft.com/office/drawing/2014/main" id="{9063F779-2B35-4D7B-A2CB-CD87CA4AAF3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8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5714" y="1998422"/>
              <a:ext cx="5166286" cy="4005743"/>
            </a:xfrm>
            <a:prstGeom prst="rect">
              <a:avLst/>
            </a:prstGeom>
          </p:spPr>
        </p:pic>
      </p:grpSp>
      <p:sp>
        <p:nvSpPr>
          <p:cNvPr id="2" name="標題 1">
            <a:extLst>
              <a:ext uri="{FF2B5EF4-FFF2-40B4-BE49-F238E27FC236}">
                <a16:creationId xmlns:a16="http://schemas.microsoft.com/office/drawing/2014/main" id="{9186DD43-AE4B-4E04-ADE6-711A738E7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5626" y="609705"/>
            <a:ext cx="4262306" cy="960336"/>
          </a:xfr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r>
              <a:rPr lang="zh-TW" altLang="en-US" dirty="0">
                <a:latin typeface="文鼎甜妞體B" panose="040B0800000000000000" pitchFamily="82" charset="-120"/>
                <a:ea typeface="文鼎甜妞體B" panose="040B0800000000000000" pitchFamily="82" charset="-120"/>
              </a:rPr>
              <a:t>本學期重要行事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2934D45-B04E-4279-BC00-56F52ADE5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382" y="306506"/>
            <a:ext cx="7583217" cy="4158352"/>
          </a:xfrm>
        </p:spPr>
        <p:txBody>
          <a:bodyPr>
            <a:noAutofit/>
          </a:bodyPr>
          <a:lstStyle/>
          <a:p>
            <a:pPr marL="360000" indent="-360000">
              <a:lnSpc>
                <a:spcPct val="100000"/>
              </a:lnSpc>
              <a:spcBef>
                <a:spcPts val="1200"/>
              </a:spcBef>
            </a:pPr>
            <a:r>
              <a:rPr lang="en-US" altLang="zh-TW" sz="2400" dirty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2/28(</a:t>
            </a:r>
            <a:r>
              <a:rPr lang="zh-TW" altLang="en-US" sz="2400" dirty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一</a:t>
            </a:r>
            <a:r>
              <a:rPr lang="en-US" altLang="zh-TW" sz="2400" dirty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)</a:t>
            </a:r>
            <a:r>
              <a:rPr lang="zh-TW" altLang="en-US" sz="2400" dirty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二二八紀念日放假。</a:t>
            </a:r>
            <a:endParaRPr lang="en-US" altLang="zh-TW" sz="2400" dirty="0">
              <a:latin typeface="文鼎簽字筆體E" panose="04090A00000000000000" pitchFamily="82" charset="-120"/>
              <a:ea typeface="文鼎簽字筆體E" panose="04090A00000000000000" pitchFamily="82" charset="-120"/>
            </a:endParaRPr>
          </a:p>
          <a:p>
            <a:pPr marL="360000" indent="-360000">
              <a:lnSpc>
                <a:spcPct val="100000"/>
              </a:lnSpc>
              <a:spcBef>
                <a:spcPts val="1200"/>
              </a:spcBef>
            </a:pPr>
            <a:r>
              <a:rPr lang="en-US" altLang="zh-TW" sz="2400" dirty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3/2(</a:t>
            </a:r>
            <a:r>
              <a:rPr lang="zh-TW" altLang="en-US" sz="2400" dirty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三</a:t>
            </a:r>
            <a:r>
              <a:rPr lang="en-US" altLang="zh-TW" sz="2400" dirty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)-3/8(</a:t>
            </a:r>
            <a:r>
              <a:rPr lang="zh-TW" altLang="en-US" sz="2400" dirty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二</a:t>
            </a:r>
            <a:r>
              <a:rPr lang="en-US" altLang="zh-TW" sz="2400" dirty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)</a:t>
            </a:r>
            <a:r>
              <a:rPr lang="zh-TW" altLang="en-US" sz="2400" dirty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學雜費繳費</a:t>
            </a:r>
            <a:endParaRPr lang="en-US" altLang="zh-TW" sz="2400" dirty="0">
              <a:latin typeface="文鼎簽字筆體E" panose="04090A00000000000000" pitchFamily="82" charset="-120"/>
              <a:ea typeface="文鼎簽字筆體E" panose="04090A00000000000000" pitchFamily="82" charset="-120"/>
            </a:endParaRPr>
          </a:p>
          <a:p>
            <a:pPr marL="360000" indent="-360000">
              <a:lnSpc>
                <a:spcPct val="100000"/>
              </a:lnSpc>
              <a:spcBef>
                <a:spcPts val="1200"/>
              </a:spcBef>
            </a:pPr>
            <a:r>
              <a:rPr lang="en-US" altLang="zh-TW" sz="2400" dirty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3/11(</a:t>
            </a:r>
            <a:r>
              <a:rPr lang="zh-TW" altLang="en-US" sz="2400" dirty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五</a:t>
            </a:r>
            <a:r>
              <a:rPr lang="en-US" altLang="zh-TW" sz="2400" dirty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)</a:t>
            </a:r>
            <a:r>
              <a:rPr lang="zh-TW" altLang="en-US" sz="2400" dirty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與作家有約</a:t>
            </a:r>
            <a:r>
              <a:rPr lang="en-US" altLang="zh-TW" sz="2400" dirty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(</a:t>
            </a:r>
            <a:r>
              <a:rPr lang="zh-TW" altLang="en-US" sz="2400" dirty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超人氣作家王文華</a:t>
            </a:r>
            <a:r>
              <a:rPr lang="en-US" altLang="zh-TW" sz="2400" dirty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)</a:t>
            </a:r>
          </a:p>
          <a:p>
            <a:pPr marL="360000" indent="-360000">
              <a:lnSpc>
                <a:spcPct val="100000"/>
              </a:lnSpc>
              <a:spcBef>
                <a:spcPts val="1200"/>
              </a:spcBef>
            </a:pPr>
            <a:r>
              <a:rPr lang="en-US" altLang="zh-TW" sz="2400" dirty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4/1(</a:t>
            </a:r>
            <a:r>
              <a:rPr lang="zh-TW" altLang="en-US" sz="2400" dirty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五</a:t>
            </a:r>
            <a:r>
              <a:rPr lang="en-US" altLang="zh-TW" sz="2400" dirty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) </a:t>
            </a:r>
            <a:r>
              <a:rPr lang="zh-TW" altLang="en-US" sz="2400" dirty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兒童節慶祝大會</a:t>
            </a:r>
          </a:p>
          <a:p>
            <a:pPr marL="360000" indent="-360000">
              <a:lnSpc>
                <a:spcPct val="100000"/>
              </a:lnSpc>
              <a:spcBef>
                <a:spcPts val="1200"/>
              </a:spcBef>
            </a:pPr>
            <a:r>
              <a:rPr lang="en-US" altLang="zh-TW" sz="2400" dirty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4/2(</a:t>
            </a:r>
            <a:r>
              <a:rPr lang="zh-TW" altLang="en-US" sz="2400" dirty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六</a:t>
            </a:r>
            <a:r>
              <a:rPr lang="en-US" altLang="zh-TW" sz="2400" dirty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)~4/5(</a:t>
            </a:r>
            <a:r>
              <a:rPr lang="zh-TW" altLang="en-US" sz="2400" dirty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二</a:t>
            </a:r>
            <a:r>
              <a:rPr lang="en-US" altLang="zh-TW" sz="2400" dirty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) </a:t>
            </a:r>
            <a:r>
              <a:rPr lang="zh-TW" altLang="en-US" sz="2400" dirty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兒童節清明節連假</a:t>
            </a:r>
          </a:p>
          <a:p>
            <a:pPr marL="360000" indent="-360000">
              <a:lnSpc>
                <a:spcPct val="100000"/>
              </a:lnSpc>
              <a:spcBef>
                <a:spcPts val="1200"/>
              </a:spcBef>
            </a:pPr>
            <a:r>
              <a:rPr lang="en-US" altLang="zh-TW" sz="2400" dirty="0">
                <a:solidFill>
                  <a:srgbClr val="FF5050"/>
                </a:solidFill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4/13(</a:t>
            </a:r>
            <a:r>
              <a:rPr lang="zh-TW" altLang="en-US" sz="2400" dirty="0">
                <a:solidFill>
                  <a:srgbClr val="FF5050"/>
                </a:solidFill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三</a:t>
            </a:r>
            <a:r>
              <a:rPr lang="en-US" altLang="zh-TW" sz="2400" dirty="0">
                <a:solidFill>
                  <a:srgbClr val="FF5050"/>
                </a:solidFill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)</a:t>
            </a:r>
            <a:r>
              <a:rPr lang="zh-TW" altLang="en-US" sz="2400" dirty="0">
                <a:solidFill>
                  <a:srgbClr val="FF5050"/>
                </a:solidFill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、</a:t>
            </a:r>
            <a:r>
              <a:rPr lang="en-US" altLang="zh-TW" sz="2400" dirty="0">
                <a:solidFill>
                  <a:srgbClr val="FF5050"/>
                </a:solidFill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4/14(</a:t>
            </a:r>
            <a:r>
              <a:rPr lang="zh-TW" altLang="en-US" sz="2400" dirty="0">
                <a:solidFill>
                  <a:srgbClr val="FF5050"/>
                </a:solidFill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四</a:t>
            </a:r>
            <a:r>
              <a:rPr lang="en-US" altLang="zh-TW" sz="2400" dirty="0">
                <a:solidFill>
                  <a:srgbClr val="FF5050"/>
                </a:solidFill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) </a:t>
            </a:r>
            <a:r>
              <a:rPr lang="zh-TW" altLang="en-US" sz="2400" dirty="0">
                <a:solidFill>
                  <a:srgbClr val="FF5050"/>
                </a:solidFill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期中考</a:t>
            </a:r>
          </a:p>
          <a:p>
            <a:pPr marL="360000" indent="-360000">
              <a:lnSpc>
                <a:spcPct val="100000"/>
              </a:lnSpc>
              <a:spcBef>
                <a:spcPts val="1200"/>
              </a:spcBef>
            </a:pPr>
            <a:r>
              <a:rPr lang="en-US" altLang="zh-TW" sz="2400" dirty="0">
                <a:solidFill>
                  <a:srgbClr val="0000FF"/>
                </a:solidFill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4/23(</a:t>
            </a:r>
            <a:r>
              <a:rPr lang="zh-TW" altLang="en-US" sz="2400" dirty="0">
                <a:solidFill>
                  <a:srgbClr val="0000FF"/>
                </a:solidFill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六</a:t>
            </a:r>
            <a:r>
              <a:rPr lang="en-US" altLang="zh-TW" sz="2400" dirty="0">
                <a:solidFill>
                  <a:srgbClr val="0000FF"/>
                </a:solidFill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) </a:t>
            </a:r>
            <a:r>
              <a:rPr lang="zh-TW" altLang="en-US" sz="2400" dirty="0">
                <a:solidFill>
                  <a:srgbClr val="0000FF"/>
                </a:solidFill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校慶運動會</a:t>
            </a:r>
          </a:p>
          <a:p>
            <a:pPr marL="360000" indent="-360000">
              <a:lnSpc>
                <a:spcPct val="100000"/>
              </a:lnSpc>
              <a:spcBef>
                <a:spcPts val="1200"/>
              </a:spcBef>
            </a:pPr>
            <a:r>
              <a:rPr lang="en-US" altLang="zh-TW" sz="2400" dirty="0">
                <a:solidFill>
                  <a:srgbClr val="0000FF"/>
                </a:solidFill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4/25(</a:t>
            </a:r>
            <a:r>
              <a:rPr lang="zh-TW" altLang="en-US" sz="2400" dirty="0">
                <a:solidFill>
                  <a:srgbClr val="0000FF"/>
                </a:solidFill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一</a:t>
            </a:r>
            <a:r>
              <a:rPr lang="en-US" altLang="zh-TW" sz="2400" dirty="0">
                <a:solidFill>
                  <a:srgbClr val="0000FF"/>
                </a:solidFill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) </a:t>
            </a:r>
            <a:r>
              <a:rPr lang="zh-TW" altLang="en-US" sz="2400" dirty="0">
                <a:solidFill>
                  <a:srgbClr val="0000FF"/>
                </a:solidFill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校慶補假一天</a:t>
            </a:r>
          </a:p>
          <a:p>
            <a:pPr marL="360000" indent="-360000">
              <a:lnSpc>
                <a:spcPct val="100000"/>
              </a:lnSpc>
              <a:spcBef>
                <a:spcPts val="1200"/>
              </a:spcBef>
            </a:pPr>
            <a:r>
              <a:rPr lang="en-US" altLang="zh-TW" sz="2400" dirty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6/3(</a:t>
            </a:r>
            <a:r>
              <a:rPr lang="zh-TW" altLang="en-US" sz="2400" dirty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五</a:t>
            </a:r>
            <a:r>
              <a:rPr lang="en-US" altLang="zh-TW" sz="2400" dirty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) </a:t>
            </a:r>
            <a:r>
              <a:rPr lang="zh-TW" altLang="en-US" sz="2400" dirty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端午節放假一天</a:t>
            </a:r>
          </a:p>
          <a:p>
            <a:pPr marL="360000" indent="-360000">
              <a:lnSpc>
                <a:spcPct val="100000"/>
              </a:lnSpc>
              <a:spcBef>
                <a:spcPts val="1200"/>
              </a:spcBef>
            </a:pPr>
            <a:r>
              <a:rPr lang="en-US" altLang="zh-TW" sz="2400" dirty="0">
                <a:solidFill>
                  <a:srgbClr val="FF5050"/>
                </a:solidFill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6/21(</a:t>
            </a:r>
            <a:r>
              <a:rPr lang="zh-TW" altLang="en-US" sz="2400" dirty="0">
                <a:solidFill>
                  <a:srgbClr val="FF5050"/>
                </a:solidFill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二</a:t>
            </a:r>
            <a:r>
              <a:rPr lang="en-US" altLang="zh-TW" sz="2400" dirty="0">
                <a:solidFill>
                  <a:srgbClr val="FF5050"/>
                </a:solidFill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)</a:t>
            </a:r>
            <a:r>
              <a:rPr lang="zh-TW" altLang="en-US" sz="2400" dirty="0">
                <a:solidFill>
                  <a:srgbClr val="FF5050"/>
                </a:solidFill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、</a:t>
            </a:r>
            <a:r>
              <a:rPr lang="en-US" altLang="zh-TW" sz="2400" dirty="0">
                <a:solidFill>
                  <a:srgbClr val="FF5050"/>
                </a:solidFill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6/22(</a:t>
            </a:r>
            <a:r>
              <a:rPr lang="zh-TW" altLang="en-US" sz="2400" dirty="0">
                <a:solidFill>
                  <a:srgbClr val="FF5050"/>
                </a:solidFill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三</a:t>
            </a:r>
            <a:r>
              <a:rPr lang="en-US" altLang="zh-TW" sz="2400" dirty="0">
                <a:solidFill>
                  <a:srgbClr val="FF5050"/>
                </a:solidFill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) </a:t>
            </a:r>
            <a:r>
              <a:rPr lang="zh-TW" altLang="en-US" sz="2400" dirty="0">
                <a:solidFill>
                  <a:srgbClr val="FF5050"/>
                </a:solidFill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期末考</a:t>
            </a:r>
          </a:p>
          <a:p>
            <a:pPr marL="360000" indent="-360000">
              <a:lnSpc>
                <a:spcPct val="100000"/>
              </a:lnSpc>
              <a:spcBef>
                <a:spcPts val="1200"/>
              </a:spcBef>
            </a:pPr>
            <a:r>
              <a:rPr lang="en-US" altLang="zh-TW" sz="2400" dirty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6/24(</a:t>
            </a:r>
            <a:r>
              <a:rPr lang="zh-TW" altLang="en-US" sz="2400" dirty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五</a:t>
            </a:r>
            <a:r>
              <a:rPr lang="en-US" altLang="zh-TW" sz="2400" dirty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) </a:t>
            </a:r>
            <a:r>
              <a:rPr lang="zh-TW" altLang="en-US" sz="2400" dirty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課後班結束</a:t>
            </a:r>
          </a:p>
          <a:p>
            <a:pPr marL="360000" indent="-360000">
              <a:lnSpc>
                <a:spcPct val="100000"/>
              </a:lnSpc>
              <a:spcBef>
                <a:spcPts val="1200"/>
              </a:spcBef>
            </a:pPr>
            <a:r>
              <a:rPr lang="en-US" altLang="zh-TW" sz="2400" dirty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6/30(</a:t>
            </a:r>
            <a:r>
              <a:rPr lang="zh-TW" altLang="en-US" sz="2400" dirty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四</a:t>
            </a:r>
            <a:r>
              <a:rPr lang="en-US" altLang="zh-TW" sz="2400" dirty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) </a:t>
            </a:r>
            <a:r>
              <a:rPr lang="zh-TW" altLang="en-US" sz="2400" dirty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休業式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2381745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8AF186FA-CA59-46E8-920E-00225139E3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6373" b="7181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AA91E2B1-5B3F-404B-87D5-7FBB82FDF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213683" cy="901613"/>
          </a:xfrm>
          <a:solidFill>
            <a:srgbClr val="7030A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zh-TW" altLang="en-US" dirty="0">
                <a:latin typeface="文鼎甜妞體B" panose="040B0800000000000000" pitchFamily="82" charset="-120"/>
                <a:ea typeface="文鼎甜妞體B" panose="040B0800000000000000" pitchFamily="82" charset="-120"/>
              </a:rPr>
              <a:t>班級經營</a:t>
            </a: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0B5EEFAC-A146-456E-B350-3D6DBCAB04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313" y="0"/>
            <a:ext cx="3064587" cy="3204594"/>
          </a:xfrm>
          <a:prstGeom prst="rect">
            <a:avLst/>
          </a:prstGeom>
        </p:spPr>
      </p:pic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3886854-5793-4331-9970-416A6E8EEF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952"/>
            <a:ext cx="10515600" cy="511207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zh-TW" altLang="en-US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榮譽制度</a:t>
            </a:r>
            <a:endParaRPr lang="en-US" altLang="zh-TW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簽字筆體E" panose="04090A00000000000000" pitchFamily="82" charset="-120"/>
              <a:ea typeface="文鼎簽字筆體E" panose="04090A00000000000000" pitchFamily="82" charset="-12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dirty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   </a:t>
            </a:r>
            <a:r>
              <a:rPr lang="en-US" altLang="zh-TW" dirty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(1)</a:t>
            </a:r>
            <a:r>
              <a:rPr lang="zh-TW" altLang="en-US" dirty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個人榮譽</a:t>
            </a:r>
            <a:r>
              <a:rPr lang="en-US" altLang="zh-TW" dirty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—</a:t>
            </a:r>
            <a:r>
              <a:rPr lang="zh-TW" altLang="en-US" dirty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依據個人作業或學習表現作獎懲</a:t>
            </a:r>
            <a:endParaRPr lang="en-US" altLang="zh-TW" dirty="0">
              <a:latin typeface="文鼎簽字筆體E" panose="04090A00000000000000" pitchFamily="82" charset="-120"/>
              <a:ea typeface="文鼎簽字筆體E" panose="04090A00000000000000" pitchFamily="82" charset="-12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dirty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   </a:t>
            </a:r>
            <a:r>
              <a:rPr lang="en-US" altLang="zh-TW" dirty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(2)</a:t>
            </a:r>
            <a:r>
              <a:rPr lang="zh-TW" altLang="en-US" dirty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小組榮譽</a:t>
            </a:r>
            <a:r>
              <a:rPr lang="en-US" altLang="zh-TW" dirty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—</a:t>
            </a:r>
            <a:r>
              <a:rPr lang="zh-TW" altLang="en-US" dirty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依據小組合作學習的狀況作獎懲</a:t>
            </a:r>
            <a:endParaRPr lang="en-US" altLang="zh-TW" dirty="0">
              <a:latin typeface="文鼎簽字筆體E" panose="04090A00000000000000" pitchFamily="82" charset="-120"/>
              <a:ea typeface="文鼎簽字筆體E" panose="04090A00000000000000" pitchFamily="82" charset="-120"/>
            </a:endParaRPr>
          </a:p>
          <a:p>
            <a:pPr>
              <a:lnSpc>
                <a:spcPct val="100000"/>
              </a:lnSpc>
            </a:pPr>
            <a:r>
              <a:rPr lang="zh-TW" altLang="en-US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班級幹部</a:t>
            </a:r>
            <a:r>
              <a:rPr lang="en-US" altLang="zh-TW" dirty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-</a:t>
            </a:r>
            <a:r>
              <a:rPr lang="zh-TW" altLang="en-US" dirty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已於開學時利用晨光時間選出。</a:t>
            </a:r>
            <a:endParaRPr lang="en-US" altLang="zh-TW" dirty="0">
              <a:latin typeface="文鼎簽字筆體E" panose="04090A00000000000000" pitchFamily="82" charset="-120"/>
              <a:ea typeface="文鼎簽字筆體E" panose="04090A00000000000000" pitchFamily="82" charset="-120"/>
            </a:endParaRPr>
          </a:p>
          <a:p>
            <a:pPr>
              <a:lnSpc>
                <a:spcPct val="100000"/>
              </a:lnSpc>
            </a:pPr>
            <a:r>
              <a:rPr lang="zh-TW" altLang="en-US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作業批改</a:t>
            </a:r>
            <a:r>
              <a:rPr lang="en-US" altLang="zh-TW" dirty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-</a:t>
            </a:r>
            <a:r>
              <a:rPr lang="zh-TW" altLang="en-US" dirty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盡量於收回作業當日批改完成並發回訂正，且要求孩子利用課餘時間確實訂正，訂正完成會加蓋「已訂正」章，代表訂正完成。</a:t>
            </a:r>
            <a:endParaRPr lang="en-US" altLang="zh-TW" dirty="0">
              <a:latin typeface="文鼎簽字筆體E" panose="04090A00000000000000" pitchFamily="82" charset="-120"/>
              <a:ea typeface="文鼎簽字筆體E" panose="04090A00000000000000" pitchFamily="82" charset="-120"/>
            </a:endParaRPr>
          </a:p>
          <a:p>
            <a:pPr>
              <a:lnSpc>
                <a:spcPct val="100000"/>
              </a:lnSpc>
            </a:pPr>
            <a:r>
              <a:rPr lang="zh-TW" altLang="en-US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晨光時間</a:t>
            </a:r>
            <a:r>
              <a:rPr lang="en-US" altLang="zh-TW" dirty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-(</a:t>
            </a:r>
            <a:r>
              <a:rPr lang="zh-TW" altLang="en-US" dirty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一</a:t>
            </a:r>
            <a:r>
              <a:rPr lang="en-US" altLang="zh-TW" dirty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)</a:t>
            </a:r>
            <a:r>
              <a:rPr lang="zh-TW" altLang="en-US" dirty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學生朝會</a:t>
            </a:r>
            <a:r>
              <a:rPr lang="en-US" altLang="zh-TW" dirty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(</a:t>
            </a:r>
            <a:r>
              <a:rPr lang="zh-TW" altLang="en-US" dirty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二</a:t>
            </a:r>
            <a:r>
              <a:rPr lang="en-US" altLang="zh-TW" dirty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)</a:t>
            </a:r>
            <a:r>
              <a:rPr lang="zh-TW" altLang="en-US" dirty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向日葵志工入班品德宣導</a:t>
            </a:r>
            <a:r>
              <a:rPr lang="en-US" altLang="zh-TW" dirty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-</a:t>
            </a:r>
            <a:r>
              <a:rPr lang="zh-TW" altLang="en-US" dirty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因疫情暫停中</a:t>
            </a:r>
            <a:r>
              <a:rPr lang="en-US" altLang="zh-TW" dirty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(</a:t>
            </a:r>
            <a:r>
              <a:rPr lang="zh-TW" altLang="en-US" dirty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三</a:t>
            </a:r>
            <a:r>
              <a:rPr lang="en-US" altLang="zh-TW" dirty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)(</a:t>
            </a:r>
            <a:r>
              <a:rPr lang="zh-TW" altLang="en-US" dirty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四</a:t>
            </a:r>
            <a:r>
              <a:rPr lang="en-US" altLang="zh-TW" dirty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)</a:t>
            </a:r>
            <a:r>
              <a:rPr lang="zh-TW" altLang="en-US" dirty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各科訂正</a:t>
            </a:r>
            <a:r>
              <a:rPr lang="en-US" altLang="zh-TW" dirty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/</a:t>
            </a:r>
            <a:r>
              <a:rPr lang="zh-TW" altLang="en-US" dirty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讀報</a:t>
            </a:r>
            <a:r>
              <a:rPr lang="en-US" altLang="zh-TW" dirty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(</a:t>
            </a:r>
            <a:r>
              <a:rPr lang="zh-TW" altLang="en-US" dirty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五</a:t>
            </a:r>
            <a:r>
              <a:rPr lang="en-US" altLang="zh-TW" dirty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)</a:t>
            </a:r>
            <a:r>
              <a:rPr lang="zh-TW" altLang="en-US" dirty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寧靜閱讀</a:t>
            </a:r>
            <a:endParaRPr lang="en-US" altLang="zh-TW" dirty="0">
              <a:latin typeface="文鼎簽字筆體E" panose="04090A00000000000000" pitchFamily="82" charset="-120"/>
              <a:ea typeface="文鼎簽字筆體E" panose="04090A00000000000000" pitchFamily="82" charset="-120"/>
            </a:endParaRPr>
          </a:p>
          <a:p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927527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8AF186FA-CA59-46E8-920E-00225139E3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6373" b="7181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AA91E2B1-5B3F-404B-87D5-7FBB82FDF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793958" cy="901613"/>
          </a:xfrm>
          <a:solidFill>
            <a:srgbClr val="7030A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zh-TW" altLang="en-US" dirty="0">
                <a:latin typeface="文鼎甜妞體B" panose="040B0800000000000000" pitchFamily="82" charset="-120"/>
                <a:ea typeface="文鼎甜妞體B" panose="040B0800000000000000" pitchFamily="82" charset="-120"/>
              </a:rPr>
              <a:t>獎勵制度</a:t>
            </a: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0B5EEFAC-A146-456E-B350-3D6DBCAB04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313" y="0"/>
            <a:ext cx="3064587" cy="3204594"/>
          </a:xfrm>
          <a:prstGeom prst="rect">
            <a:avLst/>
          </a:prstGeom>
        </p:spPr>
      </p:pic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3886854-5793-4331-9970-416A6E8EEF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952"/>
            <a:ext cx="8691110" cy="511207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zh-TW" altLang="en-US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作業減量卡</a:t>
            </a:r>
            <a:r>
              <a:rPr lang="en-US" altLang="zh-TW" dirty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-</a:t>
            </a:r>
            <a:r>
              <a:rPr lang="zh-TW" altLang="en-US" dirty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用</a:t>
            </a:r>
            <a:r>
              <a:rPr lang="en-US" altLang="zh-TW" dirty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30</a:t>
            </a:r>
            <a:r>
              <a:rPr lang="zh-TW" altLang="en-US" dirty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個印章</a:t>
            </a:r>
            <a:r>
              <a:rPr lang="en-US" altLang="zh-TW" dirty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/</a:t>
            </a:r>
            <a:r>
              <a:rPr lang="zh-TW" altLang="en-US" dirty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元兌換，可減免作業量。</a:t>
            </a:r>
            <a:endParaRPr lang="en-US" altLang="zh-TW" dirty="0">
              <a:latin typeface="文鼎簽字筆體E" panose="04090A00000000000000" pitchFamily="82" charset="-120"/>
              <a:ea typeface="文鼎簽字筆體E" panose="04090A00000000000000" pitchFamily="82" charset="-120"/>
            </a:endParaRPr>
          </a:p>
          <a:p>
            <a:pPr>
              <a:lnSpc>
                <a:spcPct val="100000"/>
              </a:lnSpc>
            </a:pPr>
            <a:r>
              <a:rPr lang="zh-TW" altLang="en-US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午休自由卡</a:t>
            </a:r>
            <a:r>
              <a:rPr lang="en-US" altLang="zh-TW" dirty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-</a:t>
            </a:r>
            <a:r>
              <a:rPr lang="zh-TW" altLang="en-US" dirty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用</a:t>
            </a:r>
            <a:r>
              <a:rPr lang="en-US" altLang="zh-TW" dirty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30</a:t>
            </a:r>
            <a:r>
              <a:rPr lang="zh-TW" altLang="en-US" dirty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個印章</a:t>
            </a:r>
            <a:r>
              <a:rPr lang="en-US" altLang="zh-TW" dirty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/</a:t>
            </a:r>
            <a:r>
              <a:rPr lang="zh-TW" altLang="en-US" dirty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元兌換，在午休時可免午休做自己的事。</a:t>
            </a:r>
            <a:endParaRPr lang="en-US" altLang="zh-TW" dirty="0">
              <a:latin typeface="文鼎簽字筆體E" panose="04090A00000000000000" pitchFamily="82" charset="-120"/>
              <a:ea typeface="文鼎簽字筆體E" panose="04090A00000000000000" pitchFamily="82" charset="-120"/>
            </a:endParaRPr>
          </a:p>
          <a:p>
            <a:pPr>
              <a:lnSpc>
                <a:spcPct val="100000"/>
              </a:lnSpc>
            </a:pPr>
            <a:r>
              <a:rPr lang="zh-TW" altLang="en-US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罰則抵銷卡</a:t>
            </a:r>
            <a:r>
              <a:rPr lang="en-US" altLang="zh-TW" dirty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-</a:t>
            </a:r>
            <a:r>
              <a:rPr lang="zh-TW" altLang="en-US" dirty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用</a:t>
            </a:r>
            <a:r>
              <a:rPr lang="en-US" altLang="zh-TW" dirty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30</a:t>
            </a:r>
            <a:r>
              <a:rPr lang="zh-TW" altLang="en-US" dirty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個印章</a:t>
            </a:r>
            <a:r>
              <a:rPr lang="en-US" altLang="zh-TW" dirty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/</a:t>
            </a:r>
            <a:r>
              <a:rPr lang="zh-TW" altLang="en-US" dirty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元交換，抵銷任一處罰一次。</a:t>
            </a:r>
            <a:endParaRPr lang="en-US" altLang="zh-TW" dirty="0">
              <a:latin typeface="文鼎簽字筆體E" panose="04090A00000000000000" pitchFamily="82" charset="-120"/>
              <a:ea typeface="文鼎簽字筆體E" panose="04090A00000000000000" pitchFamily="82" charset="-120"/>
            </a:endParaRPr>
          </a:p>
          <a:p>
            <a:pPr>
              <a:lnSpc>
                <a:spcPct val="100000"/>
              </a:lnSpc>
            </a:pPr>
            <a:r>
              <a:rPr lang="zh-TW" altLang="en-US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榮譽卡</a:t>
            </a:r>
            <a:r>
              <a:rPr lang="en-US" altLang="zh-TW" dirty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-</a:t>
            </a:r>
            <a:r>
              <a:rPr lang="zh-TW" altLang="en-US" dirty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用</a:t>
            </a:r>
            <a:r>
              <a:rPr lang="en-US" altLang="zh-TW" dirty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70</a:t>
            </a:r>
            <a:r>
              <a:rPr lang="zh-TW" altLang="en-US" dirty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個印章</a:t>
            </a:r>
            <a:r>
              <a:rPr lang="en-US" altLang="zh-TW" dirty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/</a:t>
            </a:r>
            <a:r>
              <a:rPr lang="zh-TW" altLang="en-US" dirty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元交換，可參加學校榮譽卡兌換制度。</a:t>
            </a:r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pSp>
        <p:nvGrpSpPr>
          <p:cNvPr id="20" name="群組 19"/>
          <p:cNvGrpSpPr/>
          <p:nvPr/>
        </p:nvGrpSpPr>
        <p:grpSpPr>
          <a:xfrm>
            <a:off x="5229334" y="4443968"/>
            <a:ext cx="3599815" cy="2091055"/>
            <a:chOff x="0" y="0"/>
            <a:chExt cx="3600000" cy="2091600"/>
          </a:xfrm>
        </p:grpSpPr>
        <p:sp>
          <p:nvSpPr>
            <p:cNvPr id="21" name="圓角矩形 20"/>
            <p:cNvSpPr/>
            <p:nvPr/>
          </p:nvSpPr>
          <p:spPr>
            <a:xfrm>
              <a:off x="0" y="0"/>
              <a:ext cx="3600000" cy="2091600"/>
            </a:xfrm>
            <a:prstGeom prst="roundRect">
              <a:avLst/>
            </a:prstGeom>
            <a:solidFill>
              <a:srgbClr val="CC9900"/>
            </a:solidFill>
            <a:ln w="2857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/>
            </a:p>
          </p:txBody>
        </p:sp>
        <p:grpSp>
          <p:nvGrpSpPr>
            <p:cNvPr id="22" name="群組 21"/>
            <p:cNvGrpSpPr/>
            <p:nvPr/>
          </p:nvGrpSpPr>
          <p:grpSpPr>
            <a:xfrm>
              <a:off x="207469" y="15368"/>
              <a:ext cx="3103880" cy="2032000"/>
              <a:chOff x="0" y="0"/>
              <a:chExt cx="3103880" cy="2032000"/>
            </a:xfrm>
          </p:grpSpPr>
          <p:pic>
            <p:nvPicPr>
              <p:cNvPr id="25" name="圖片 24"/>
              <p:cNvPicPr>
                <a:picLocks noChangeAspect="1"/>
              </p:cNvPicPr>
              <p:nvPr/>
            </p:nvPicPr>
            <p:blipFill rotWithShape="1">
              <a:blip r:embed="rId6" cstate="print">
                <a:clrChange>
                  <a:clrFrom>
                    <a:srgbClr val="FAF9E5"/>
                  </a:clrFrom>
                  <a:clrTo>
                    <a:srgbClr val="FAF9E5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117" t="15664" r="10241" b="17655"/>
              <a:stretch/>
            </p:blipFill>
            <p:spPr bwMode="auto">
              <a:xfrm>
                <a:off x="0" y="0"/>
                <a:ext cx="3103880" cy="2032000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26" name="文字方塊 2"/>
              <p:cNvSpPr txBox="1">
                <a:spLocks noChangeArrowheads="1"/>
              </p:cNvSpPr>
              <p:nvPr/>
            </p:nvSpPr>
            <p:spPr bwMode="auto">
              <a:xfrm>
                <a:off x="814508" y="222837"/>
                <a:ext cx="1859279" cy="4184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spAutoFit/>
              </a:bodyPr>
              <a:lstStyle/>
              <a:p>
                <a:pPr algn="ctr">
                  <a:lnSpc>
                    <a:spcPts val="2500"/>
                  </a:lnSpc>
                  <a:spcAft>
                    <a:spcPts val="0"/>
                  </a:spcAft>
                </a:pPr>
                <a:r>
                  <a:rPr lang="zh-TW" sz="2200" kern="100">
                    <a:effectLst/>
                    <a:latin typeface="Calibri" panose="020F0502020204030204" pitchFamily="34" charset="0"/>
                    <a:ea typeface="文鼎甜妞體P" panose="040B0900000000000000" pitchFamily="82" charset="-120"/>
                    <a:cs typeface="Times New Roman" panose="02020603050405020304" pitchFamily="18" charset="0"/>
                  </a:rPr>
                  <a:t>午休自由卡</a:t>
                </a:r>
                <a:endParaRPr lang="zh-TW" sz="1200" kern="10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3" name="文字方塊 2"/>
            <p:cNvSpPr txBox="1">
              <a:spLocks noChangeArrowheads="1"/>
            </p:cNvSpPr>
            <p:nvPr/>
          </p:nvSpPr>
          <p:spPr bwMode="auto">
            <a:xfrm>
              <a:off x="2627940" y="1621331"/>
              <a:ext cx="967740" cy="3794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ts val="2500"/>
                </a:lnSpc>
                <a:spcAft>
                  <a:spcPts val="0"/>
                </a:spcAft>
              </a:pPr>
              <a:r>
                <a:rPr lang="zh-TW" sz="900" kern="100">
                  <a:effectLst/>
                  <a:latin typeface="Calibri" panose="020F0502020204030204" pitchFamily="34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雅玲老師製作</a:t>
              </a:r>
              <a:endParaRPr lang="zh-TW" sz="1200" kern="10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</p:txBody>
        </p:sp>
        <p:pic>
          <p:nvPicPr>
            <p:cNvPr id="24" name="圖片 23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396254">
              <a:off x="2236054" y="1037344"/>
              <a:ext cx="1298575" cy="613410"/>
            </a:xfrm>
            <a:prstGeom prst="rect">
              <a:avLst/>
            </a:prstGeom>
          </p:spPr>
        </p:pic>
      </p:grpSp>
      <p:grpSp>
        <p:nvGrpSpPr>
          <p:cNvPr id="27" name="群組 26"/>
          <p:cNvGrpSpPr/>
          <p:nvPr/>
        </p:nvGrpSpPr>
        <p:grpSpPr>
          <a:xfrm>
            <a:off x="9564479" y="3107365"/>
            <a:ext cx="2109470" cy="3629660"/>
            <a:chOff x="0" y="0"/>
            <a:chExt cx="2109470" cy="3629869"/>
          </a:xfrm>
        </p:grpSpPr>
        <p:sp>
          <p:nvSpPr>
            <p:cNvPr id="28" name="圓角矩形 27"/>
            <p:cNvSpPr/>
            <p:nvPr/>
          </p:nvSpPr>
          <p:spPr>
            <a:xfrm rot="5400000">
              <a:off x="-747215" y="754380"/>
              <a:ext cx="3599815" cy="2091055"/>
            </a:xfrm>
            <a:prstGeom prst="round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/>
            </a:p>
          </p:txBody>
        </p:sp>
        <p:pic>
          <p:nvPicPr>
            <p:cNvPr id="29" name="圖片 28"/>
            <p:cNvPicPr>
              <a:picLocks noChangeAspect="1"/>
            </p:cNvPicPr>
            <p:nvPr/>
          </p:nvPicPr>
          <p:blipFill rotWithShape="1">
            <a:blip r:embed="rId8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8642" b="87478" l="17637" r="80600"/>
                      </a14:imgEffect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61" t="8124" r="17935" b="7589"/>
            <a:stretch/>
          </p:blipFill>
          <p:spPr bwMode="auto">
            <a:xfrm>
              <a:off x="0" y="82228"/>
              <a:ext cx="2109470" cy="346646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30" name="文字方塊 2"/>
            <p:cNvSpPr txBox="1">
              <a:spLocks noChangeArrowheads="1"/>
            </p:cNvSpPr>
            <p:nvPr/>
          </p:nvSpPr>
          <p:spPr bwMode="auto">
            <a:xfrm>
              <a:off x="197893" y="3248508"/>
              <a:ext cx="967105" cy="3813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ts val="2500"/>
                </a:lnSpc>
                <a:spcAft>
                  <a:spcPts val="0"/>
                </a:spcAft>
              </a:pPr>
              <a:r>
                <a:rPr lang="zh-TW" sz="900" kern="100">
                  <a:effectLst/>
                  <a:latin typeface="Calibri" panose="020F0502020204030204" pitchFamily="34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雅玲老師製作</a:t>
              </a:r>
              <a:endParaRPr lang="zh-TW" sz="1200" kern="10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</p:txBody>
        </p:sp>
        <p:sp>
          <p:nvSpPr>
            <p:cNvPr id="31" name="文字方塊 2"/>
            <p:cNvSpPr txBox="1">
              <a:spLocks noChangeArrowheads="1"/>
            </p:cNvSpPr>
            <p:nvPr/>
          </p:nvSpPr>
          <p:spPr bwMode="auto">
            <a:xfrm>
              <a:off x="163773" y="969332"/>
              <a:ext cx="1859183" cy="989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ts val="3600"/>
                </a:lnSpc>
                <a:spcAft>
                  <a:spcPts val="0"/>
                </a:spcAft>
              </a:pPr>
              <a:r>
                <a:rPr lang="zh-TW" sz="2200" kern="100">
                  <a:effectLst/>
                  <a:latin typeface="Calibri" panose="020F0502020204030204" pitchFamily="34" charset="0"/>
                  <a:ea typeface="文鼎甜妞體P" panose="040B0900000000000000" pitchFamily="82" charset="-120"/>
                  <a:cs typeface="Times New Roman" panose="02020603050405020304" pitchFamily="18" charset="0"/>
                </a:rPr>
                <a:t>罰則</a:t>
              </a:r>
              <a:endParaRPr lang="zh-TW" sz="1200" kern="10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  <a:p>
              <a:pPr algn="ctr">
                <a:lnSpc>
                  <a:spcPts val="3600"/>
                </a:lnSpc>
                <a:spcAft>
                  <a:spcPts val="0"/>
                </a:spcAft>
              </a:pPr>
              <a:r>
                <a:rPr lang="zh-TW" sz="2200" kern="100">
                  <a:effectLst/>
                  <a:latin typeface="Calibri" panose="020F0502020204030204" pitchFamily="34" charset="0"/>
                  <a:ea typeface="文鼎甜妞體P" panose="040B0900000000000000" pitchFamily="82" charset="-120"/>
                  <a:cs typeface="Times New Roman" panose="02020603050405020304" pitchFamily="18" charset="0"/>
                </a:rPr>
                <a:t>抵銷卡</a:t>
              </a:r>
              <a:endParaRPr lang="zh-TW" sz="1200" kern="10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</p:txBody>
        </p:sp>
        <p:pic>
          <p:nvPicPr>
            <p:cNvPr id="32" name="圖片 31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257" y="362007"/>
              <a:ext cx="1298575" cy="613410"/>
            </a:xfrm>
            <a:prstGeom prst="rect">
              <a:avLst/>
            </a:prstGeom>
          </p:spPr>
        </p:pic>
        <p:sp>
          <p:nvSpPr>
            <p:cNvPr id="33" name="文字方塊 2"/>
            <p:cNvSpPr txBox="1">
              <a:spLocks noChangeArrowheads="1"/>
            </p:cNvSpPr>
            <p:nvPr/>
          </p:nvSpPr>
          <p:spPr bwMode="auto">
            <a:xfrm>
              <a:off x="809685" y="425294"/>
              <a:ext cx="673242" cy="6566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zh-TW" sz="2800" b="1" kern="100" dirty="0">
                  <a:ln w="9525" cap="flat" cmpd="sng" algn="ctr">
                    <a:solidFill>
                      <a:srgbClr val="FFFFFF"/>
                    </a:solidFill>
                    <a:prstDash val="solid"/>
                    <a:round/>
                  </a:ln>
                  <a:solidFill>
                    <a:srgbClr val="FF0000"/>
                  </a:solidFill>
                  <a:effectLst>
                    <a:outerShdw blurRad="12700" dist="38100" dir="2700000" algn="tl">
                      <a:schemeClr val="bg1">
                        <a:lumMod val="50000"/>
                      </a:schemeClr>
                    </a:outerShdw>
                  </a:effectLst>
                  <a:latin typeface="Calibri" panose="020F0502020204030204" pitchFamily="34" charset="0"/>
                  <a:ea typeface="文鼎甜妞體P" panose="040B0900000000000000" pitchFamily="82" charset="-120"/>
                  <a:cs typeface="Times New Roman" panose="02020603050405020304" pitchFamily="18" charset="0"/>
                </a:rPr>
                <a:t>獎</a:t>
              </a:r>
              <a:endParaRPr lang="zh-TW" sz="12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</p:txBody>
        </p:sp>
        <p:pic>
          <p:nvPicPr>
            <p:cNvPr id="34" name="圖片 33"/>
            <p:cNvPicPr>
              <a:picLocks noChangeAspect="1"/>
            </p:cNvPicPr>
            <p:nvPr/>
          </p:nvPicPr>
          <p:blipFill rotWithShape="1">
            <a:blip r:embed="rId10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898" t="63227" r="19219" b="7597"/>
            <a:stretch/>
          </p:blipFill>
          <p:spPr bwMode="auto">
            <a:xfrm>
              <a:off x="272955" y="2347756"/>
              <a:ext cx="1819910" cy="112395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5" name="群組 34"/>
          <p:cNvGrpSpPr/>
          <p:nvPr/>
        </p:nvGrpSpPr>
        <p:grpSpPr>
          <a:xfrm>
            <a:off x="751272" y="4487181"/>
            <a:ext cx="3599815" cy="2091690"/>
            <a:chOff x="0" y="0"/>
            <a:chExt cx="3599815" cy="2091690"/>
          </a:xfrm>
        </p:grpSpPr>
        <p:pic>
          <p:nvPicPr>
            <p:cNvPr id="36" name="圖片 35"/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53" t="6100" r="4162" b="5570"/>
            <a:stretch/>
          </p:blipFill>
          <p:spPr bwMode="auto">
            <a:xfrm>
              <a:off x="0" y="0"/>
              <a:ext cx="3599815" cy="2091690"/>
            </a:xfrm>
            <a:prstGeom prst="rect">
              <a:avLst/>
            </a:prstGeom>
            <a:ln w="28575">
              <a:solidFill>
                <a:srgbClr val="FFC000"/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grpSp>
          <p:nvGrpSpPr>
            <p:cNvPr id="37" name="群組 36"/>
            <p:cNvGrpSpPr/>
            <p:nvPr/>
          </p:nvGrpSpPr>
          <p:grpSpPr>
            <a:xfrm>
              <a:off x="1178752" y="330605"/>
              <a:ext cx="1298643" cy="715413"/>
              <a:chOff x="0" y="28866"/>
              <a:chExt cx="1896110" cy="1124562"/>
            </a:xfrm>
          </p:grpSpPr>
          <p:pic>
            <p:nvPicPr>
              <p:cNvPr id="39" name="圖片 38"/>
              <p:cNvPicPr>
                <a:picLocks noChangeAspect="1"/>
              </p:cNvPicPr>
              <p:nvPr/>
            </p:nvPicPr>
            <p:blipFill>
              <a:blip r:embed="rId12" cstate="print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28866"/>
                <a:ext cx="1896110" cy="964565"/>
              </a:xfrm>
              <a:prstGeom prst="rect">
                <a:avLst/>
              </a:prstGeom>
            </p:spPr>
          </p:pic>
          <p:sp>
            <p:nvSpPr>
              <p:cNvPr id="40" name="文字方塊 2"/>
              <p:cNvSpPr txBox="1">
                <a:spLocks noChangeArrowheads="1"/>
              </p:cNvSpPr>
              <p:nvPr/>
            </p:nvSpPr>
            <p:spPr bwMode="auto">
              <a:xfrm>
                <a:off x="541609" y="121286"/>
                <a:ext cx="982981" cy="10321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zh-TW" sz="2800" b="1" kern="100" dirty="0">
                    <a:ln w="9525" cap="flat" cmpd="sng" algn="ctr">
                      <a:solidFill>
                        <a:srgbClr val="FFFFFF"/>
                      </a:solidFill>
                      <a:prstDash val="solid"/>
                      <a:round/>
                    </a:ln>
                    <a:solidFill>
                      <a:srgbClr val="FF0000"/>
                    </a:solidFill>
                    <a:effectLst>
                      <a:outerShdw blurRad="12700" dist="38100" dir="2700000" algn="tl">
                        <a:schemeClr val="bg1">
                          <a:lumMod val="50000"/>
                        </a:schemeClr>
                      </a:outerShdw>
                    </a:effectLst>
                    <a:latin typeface="Calibri" panose="020F0502020204030204" pitchFamily="34" charset="0"/>
                    <a:ea typeface="文鼎甜妞體P" panose="040B0900000000000000" pitchFamily="82" charset="-120"/>
                    <a:cs typeface="Times New Roman" panose="02020603050405020304" pitchFamily="18" charset="0"/>
                  </a:rPr>
                  <a:t>獎</a:t>
                </a:r>
                <a:endParaRPr lang="zh-TW" sz="1200" kern="100" dirty="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8" name="文字方塊 2"/>
            <p:cNvSpPr txBox="1">
              <a:spLocks noChangeArrowheads="1"/>
            </p:cNvSpPr>
            <p:nvPr/>
          </p:nvSpPr>
          <p:spPr bwMode="auto">
            <a:xfrm>
              <a:off x="1360766" y="892732"/>
              <a:ext cx="986790" cy="735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ctr">
                <a:lnSpc>
                  <a:spcPts val="2500"/>
                </a:lnSpc>
                <a:spcAft>
                  <a:spcPts val="0"/>
                </a:spcAft>
              </a:pPr>
              <a:r>
                <a:rPr lang="zh-TW" sz="2000" kern="100">
                  <a:effectLst/>
                  <a:latin typeface="Calibri" panose="020F0502020204030204" pitchFamily="34" charset="0"/>
                  <a:ea typeface="文鼎甜妞體P" panose="040B0900000000000000" pitchFamily="82" charset="-120"/>
                  <a:cs typeface="Times New Roman" panose="02020603050405020304" pitchFamily="18" charset="0"/>
                </a:rPr>
                <a:t>作業</a:t>
              </a:r>
              <a:endParaRPr lang="zh-TW" sz="1200" kern="10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  <a:p>
              <a:pPr>
                <a:lnSpc>
                  <a:spcPts val="2500"/>
                </a:lnSpc>
                <a:spcAft>
                  <a:spcPts val="0"/>
                </a:spcAft>
              </a:pPr>
              <a:r>
                <a:rPr lang="zh-TW" sz="2000" kern="100">
                  <a:effectLst/>
                  <a:latin typeface="Calibri" panose="020F0502020204030204" pitchFamily="34" charset="0"/>
                  <a:ea typeface="文鼎甜妞體P" panose="040B0900000000000000" pitchFamily="82" charset="-120"/>
                  <a:cs typeface="Times New Roman" panose="02020603050405020304" pitchFamily="18" charset="0"/>
                </a:rPr>
                <a:t>減量卡</a:t>
              </a:r>
              <a:endParaRPr lang="zh-TW" sz="1200" kern="10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775808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8AF186FA-CA59-46E8-920E-00225139E3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6373" b="7181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標題 1">
            <a:extLst>
              <a:ext uri="{FF2B5EF4-FFF2-40B4-BE49-F238E27FC236}">
                <a16:creationId xmlns:a16="http://schemas.microsoft.com/office/drawing/2014/main" id="{AA91E2B1-5B3F-404B-87D5-7FBB82FDF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793958" cy="901613"/>
          </a:xfrm>
          <a:solidFill>
            <a:srgbClr val="7030A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zh-TW" altLang="en-US" dirty="0">
                <a:latin typeface="文鼎甜妞體B" panose="040B0800000000000000" pitchFamily="82" charset="-120"/>
                <a:ea typeface="文鼎甜妞體B" panose="040B0800000000000000" pitchFamily="82" charset="-120"/>
              </a:rPr>
              <a:t>新的獎勵制度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0B5EEFAC-A146-456E-B350-3D6DBCAB04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313" y="0"/>
            <a:ext cx="3064587" cy="3204594"/>
          </a:xfrm>
          <a:prstGeom prst="rect">
            <a:avLst/>
          </a:prstGeom>
        </p:spPr>
      </p:pic>
      <p:sp>
        <p:nvSpPr>
          <p:cNvPr id="7" name="內容版面配置區 2">
            <a:extLst>
              <a:ext uri="{FF2B5EF4-FFF2-40B4-BE49-F238E27FC236}">
                <a16:creationId xmlns:a16="http://schemas.microsoft.com/office/drawing/2014/main" id="{E3886854-5793-4331-9970-416A6E8EEF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952"/>
            <a:ext cx="8208228" cy="5112071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zh-TW" altLang="en-US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我的存摺</a:t>
            </a:r>
            <a:r>
              <a:rPr lang="en-US" altLang="zh-TW" dirty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-</a:t>
            </a:r>
            <a:r>
              <a:rPr lang="zh-TW" altLang="en-US" dirty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每達成每日指定事務即可存入</a:t>
            </a:r>
            <a:r>
              <a:rPr lang="en-US" altLang="zh-TW" dirty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1</a:t>
            </a:r>
            <a:r>
              <a:rPr lang="zh-TW" altLang="en-US" dirty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塊錢</a:t>
            </a:r>
            <a:endParaRPr lang="en-US" altLang="zh-TW" dirty="0"/>
          </a:p>
          <a:p>
            <a:pPr>
              <a:lnSpc>
                <a:spcPct val="100000"/>
              </a:lnSpc>
            </a:pPr>
            <a:r>
              <a:rPr lang="zh-TW" altLang="en-US" dirty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每日需達成任務為：</a:t>
            </a:r>
            <a:endParaRPr lang="en-US" altLang="zh-TW" dirty="0">
              <a:latin typeface="文鼎簽字筆體E" panose="04090A00000000000000" pitchFamily="82" charset="-120"/>
              <a:ea typeface="文鼎簽字筆體E" panose="04090A00000000000000" pitchFamily="82" charset="-12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dirty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  </a:t>
            </a:r>
            <a:r>
              <a:rPr lang="en-US" altLang="zh-TW" dirty="0">
                <a:solidFill>
                  <a:schemeClr val="accent2">
                    <a:lumMod val="75000"/>
                  </a:schemeClr>
                </a:solidFill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1.</a:t>
            </a:r>
            <a:r>
              <a:rPr lang="zh-TW" altLang="en-US" dirty="0">
                <a:solidFill>
                  <a:schemeClr val="accent2">
                    <a:lumMod val="75000"/>
                  </a:schemeClr>
                </a:solidFill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準時於</a:t>
            </a:r>
            <a:r>
              <a:rPr lang="en-US" altLang="zh-TW" dirty="0">
                <a:solidFill>
                  <a:schemeClr val="accent2">
                    <a:lumMod val="75000"/>
                  </a:schemeClr>
                </a:solidFill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7</a:t>
            </a:r>
            <a:r>
              <a:rPr lang="zh-TW" altLang="en-US" dirty="0">
                <a:solidFill>
                  <a:schemeClr val="accent2">
                    <a:lumMod val="75000"/>
                  </a:schemeClr>
                </a:solidFill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：</a:t>
            </a:r>
            <a:r>
              <a:rPr lang="en-US" altLang="zh-TW" dirty="0">
                <a:solidFill>
                  <a:schemeClr val="accent2">
                    <a:lumMod val="75000"/>
                  </a:schemeClr>
                </a:solidFill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50</a:t>
            </a:r>
            <a:r>
              <a:rPr lang="zh-TW" altLang="en-US" dirty="0">
                <a:solidFill>
                  <a:schemeClr val="accent2">
                    <a:lumMod val="75000"/>
                  </a:schemeClr>
                </a:solidFill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前到校打掃</a:t>
            </a:r>
            <a:endParaRPr lang="en-US" altLang="zh-TW" dirty="0">
              <a:solidFill>
                <a:schemeClr val="accent2">
                  <a:lumMod val="75000"/>
                </a:schemeClr>
              </a:solidFill>
              <a:latin typeface="文鼎簽字筆體E" panose="04090A00000000000000" pitchFamily="82" charset="-120"/>
              <a:ea typeface="文鼎簽字筆體E" panose="04090A00000000000000" pitchFamily="82" charset="-12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dirty="0">
                <a:solidFill>
                  <a:schemeClr val="accent2">
                    <a:lumMod val="75000"/>
                  </a:schemeClr>
                </a:solidFill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  </a:t>
            </a:r>
            <a:r>
              <a:rPr lang="en-US" altLang="zh-TW" dirty="0">
                <a:solidFill>
                  <a:schemeClr val="accent2">
                    <a:lumMod val="75000"/>
                  </a:schemeClr>
                </a:solidFill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2.</a:t>
            </a:r>
            <a:r>
              <a:rPr lang="zh-TW" altLang="en-US" dirty="0">
                <a:solidFill>
                  <a:schemeClr val="accent2">
                    <a:lumMod val="75000"/>
                  </a:schemeClr>
                </a:solidFill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一整天上課表現良好</a:t>
            </a:r>
            <a:endParaRPr lang="en-US" altLang="zh-TW" dirty="0">
              <a:solidFill>
                <a:schemeClr val="accent2">
                  <a:lumMod val="75000"/>
                </a:schemeClr>
              </a:solidFill>
              <a:latin typeface="文鼎簽字筆體E" panose="04090A00000000000000" pitchFamily="82" charset="-120"/>
              <a:ea typeface="文鼎簽字筆體E" panose="04090A00000000000000" pitchFamily="82" charset="-12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dirty="0">
                <a:solidFill>
                  <a:schemeClr val="accent2">
                    <a:lumMod val="75000"/>
                  </a:schemeClr>
                </a:solidFill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  </a:t>
            </a:r>
            <a:r>
              <a:rPr lang="en-US" altLang="zh-TW" dirty="0">
                <a:solidFill>
                  <a:schemeClr val="accent2">
                    <a:lumMod val="75000"/>
                  </a:schemeClr>
                </a:solidFill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3.</a:t>
            </a:r>
            <a:r>
              <a:rPr lang="zh-TW" altLang="en-US" dirty="0">
                <a:solidFill>
                  <a:schemeClr val="accent2">
                    <a:lumMod val="75000"/>
                  </a:schemeClr>
                </a:solidFill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有寫作業並繳交  </a:t>
            </a:r>
            <a:endParaRPr lang="en-US" altLang="zh-TW" dirty="0">
              <a:solidFill>
                <a:schemeClr val="accent2">
                  <a:lumMod val="75000"/>
                </a:schemeClr>
              </a:solidFill>
              <a:latin typeface="文鼎簽字筆體E" panose="04090A00000000000000" pitchFamily="82" charset="-120"/>
              <a:ea typeface="文鼎簽字筆體E" panose="04090A00000000000000" pitchFamily="82" charset="-12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dirty="0">
                <a:solidFill>
                  <a:schemeClr val="accent2">
                    <a:lumMod val="75000"/>
                  </a:schemeClr>
                </a:solidFill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  </a:t>
            </a:r>
            <a:r>
              <a:rPr lang="en-US" altLang="zh-TW" dirty="0">
                <a:solidFill>
                  <a:schemeClr val="accent2">
                    <a:lumMod val="75000"/>
                  </a:schemeClr>
                </a:solidFill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4.</a:t>
            </a:r>
            <a:r>
              <a:rPr lang="zh-TW" altLang="en-US" dirty="0">
                <a:solidFill>
                  <a:schemeClr val="accent2">
                    <a:lumMod val="75000"/>
                  </a:schemeClr>
                </a:solidFill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有午休</a:t>
            </a:r>
            <a:endParaRPr lang="en-US" altLang="zh-TW" dirty="0">
              <a:solidFill>
                <a:schemeClr val="accent2">
                  <a:lumMod val="75000"/>
                </a:schemeClr>
              </a:solidFill>
              <a:latin typeface="文鼎簽字筆體E" panose="04090A00000000000000" pitchFamily="82" charset="-120"/>
              <a:ea typeface="文鼎簽字筆體E" panose="04090A00000000000000" pitchFamily="82" charset="-120"/>
            </a:endParaRPr>
          </a:p>
          <a:p>
            <a:pPr>
              <a:lnSpc>
                <a:spcPct val="100000"/>
              </a:lnSpc>
            </a:pPr>
            <a:r>
              <a:rPr lang="zh-TW" altLang="en-US" dirty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念整天課時</a:t>
            </a:r>
            <a:r>
              <a:rPr lang="en-US" altLang="zh-TW" dirty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-</a:t>
            </a:r>
            <a:r>
              <a:rPr lang="zh-TW" altLang="en-US" dirty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每日可得</a:t>
            </a:r>
            <a:r>
              <a:rPr lang="en-US" altLang="zh-TW" dirty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4</a:t>
            </a:r>
            <a:r>
              <a:rPr lang="zh-TW" altLang="en-US" dirty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元</a:t>
            </a:r>
            <a:endParaRPr lang="en-US" altLang="zh-TW" dirty="0">
              <a:latin typeface="文鼎簽字筆體E" panose="04090A00000000000000" pitchFamily="82" charset="-120"/>
              <a:ea typeface="文鼎簽字筆體E" panose="04090A00000000000000" pitchFamily="82" charset="-12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dirty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    半天課時</a:t>
            </a:r>
            <a:r>
              <a:rPr lang="en-US" altLang="zh-TW" dirty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-</a:t>
            </a:r>
            <a:r>
              <a:rPr lang="zh-TW" altLang="en-US" dirty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每日可得</a:t>
            </a:r>
            <a:r>
              <a:rPr lang="en-US" altLang="zh-TW" dirty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3</a:t>
            </a:r>
            <a:r>
              <a:rPr lang="zh-TW" altLang="en-US" dirty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元</a:t>
            </a:r>
            <a:endParaRPr lang="en-US" altLang="zh-TW" dirty="0">
              <a:latin typeface="文鼎簽字筆體E" panose="04090A00000000000000" pitchFamily="82" charset="-120"/>
              <a:ea typeface="文鼎簽字筆體E" panose="04090A00000000000000" pitchFamily="82" charset="-12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u"/>
            </a:pPr>
            <a:r>
              <a:rPr lang="zh-TW" altLang="en-US" dirty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每天都會存款，存款可拿來兌換</a:t>
            </a:r>
            <a:endParaRPr lang="en-US" altLang="zh-TW" dirty="0">
              <a:latin typeface="文鼎簽字筆體E" panose="04090A00000000000000" pitchFamily="82" charset="-120"/>
              <a:ea typeface="文鼎簽字筆體E" panose="04090A00000000000000" pitchFamily="82" charset="-12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dirty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  或抵消抄課文</a:t>
            </a:r>
            <a:r>
              <a:rPr lang="en-US" altLang="zh-TW" dirty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(3</a:t>
            </a:r>
            <a:r>
              <a:rPr lang="zh-TW" altLang="en-US" dirty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個哭臉要抄課文</a:t>
            </a:r>
            <a:r>
              <a:rPr lang="en-US" altLang="zh-TW" dirty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1</a:t>
            </a:r>
            <a:r>
              <a:rPr lang="zh-TW" altLang="en-US" dirty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次</a:t>
            </a:r>
            <a:r>
              <a:rPr lang="en-US" altLang="zh-TW" dirty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)</a:t>
            </a:r>
          </a:p>
        </p:txBody>
      </p:sp>
      <p:grpSp>
        <p:nvGrpSpPr>
          <p:cNvPr id="24" name="群組 23"/>
          <p:cNvGrpSpPr/>
          <p:nvPr/>
        </p:nvGrpSpPr>
        <p:grpSpPr>
          <a:xfrm>
            <a:off x="7016115" y="3204594"/>
            <a:ext cx="4756785" cy="3364230"/>
            <a:chOff x="0" y="0"/>
            <a:chExt cx="4757124" cy="3432810"/>
          </a:xfrm>
        </p:grpSpPr>
        <p:grpSp>
          <p:nvGrpSpPr>
            <p:cNvPr id="25" name="群組 24"/>
            <p:cNvGrpSpPr/>
            <p:nvPr/>
          </p:nvGrpSpPr>
          <p:grpSpPr>
            <a:xfrm>
              <a:off x="51755" y="43131"/>
              <a:ext cx="4705369" cy="3389679"/>
              <a:chOff x="-17555" y="8714"/>
              <a:chExt cx="4787399" cy="3424597"/>
            </a:xfrm>
          </p:grpSpPr>
          <p:pic>
            <p:nvPicPr>
              <p:cNvPr id="33" name="圖片 32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7555" y="8714"/>
                <a:ext cx="4787399" cy="3375660"/>
              </a:xfrm>
              <a:prstGeom prst="rect">
                <a:avLst/>
              </a:prstGeom>
            </p:spPr>
          </p:pic>
          <p:pic>
            <p:nvPicPr>
              <p:cNvPr id="34" name="圖片 33"/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0" b="80201" l="222" r="40222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9721" b="56657"/>
              <a:stretch/>
            </p:blipFill>
            <p:spPr bwMode="auto">
              <a:xfrm>
                <a:off x="1035169" y="2087592"/>
                <a:ext cx="1398270" cy="1334135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35" name="圖片 34"/>
              <p:cNvPicPr>
                <a:picLocks noChangeAspect="1"/>
              </p:cNvPicPr>
              <p:nvPr/>
            </p:nvPicPr>
            <p:blipFill rotWithShape="1">
              <a:blip r:embed="rId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955" t="19681" r="74831" b="50164"/>
              <a:stretch/>
            </p:blipFill>
            <p:spPr bwMode="auto">
              <a:xfrm>
                <a:off x="2040945" y="485340"/>
                <a:ext cx="565150" cy="742950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36" name="圖片 35"/>
              <p:cNvPicPr>
                <a:picLocks noChangeAspect="1"/>
              </p:cNvPicPr>
              <p:nvPr/>
            </p:nvPicPr>
            <p:blipFill rotWithShape="1">
              <a:blip r:embed="rId1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4302" t="50034" r="7484" b="19811"/>
              <a:stretch/>
            </p:blipFill>
            <p:spPr bwMode="auto">
              <a:xfrm>
                <a:off x="2618915" y="450834"/>
                <a:ext cx="565150" cy="742950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37" name="圖片 36"/>
              <p:cNvPicPr>
                <a:picLocks noChangeAspect="1"/>
              </p:cNvPicPr>
              <p:nvPr/>
            </p:nvPicPr>
            <p:blipFill rotWithShape="1">
              <a:blip r:embed="rId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591" t="18684" r="41195" b="51161"/>
              <a:stretch/>
            </p:blipFill>
            <p:spPr bwMode="auto">
              <a:xfrm rot="697797">
                <a:off x="1514733" y="450834"/>
                <a:ext cx="565150" cy="742950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38" name="圖片 37"/>
              <p:cNvPicPr>
                <a:picLocks noChangeAspect="1"/>
              </p:cNvPicPr>
              <p:nvPr/>
            </p:nvPicPr>
            <p:blipFill rotWithShape="1">
              <a:blip r:embed="rId11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50376" b="95990" l="58889" r="9866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8587" t="51532" r="1443" b="3388"/>
              <a:stretch/>
            </p:blipFill>
            <p:spPr bwMode="auto">
              <a:xfrm>
                <a:off x="2419168" y="2065521"/>
                <a:ext cx="1367783" cy="1367790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sp>
          <p:nvSpPr>
            <p:cNvPr id="26" name="矩形 25"/>
            <p:cNvSpPr/>
            <p:nvPr/>
          </p:nvSpPr>
          <p:spPr>
            <a:xfrm>
              <a:off x="0" y="0"/>
              <a:ext cx="4735878" cy="3412490"/>
            </a:xfrm>
            <a:prstGeom prst="rect">
              <a:avLst/>
            </a:prstGeom>
            <a:noFill/>
            <a:ln w="76200" cmpd="thickThin">
              <a:solidFill>
                <a:srgbClr val="99CCFF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/>
            </a:p>
          </p:txBody>
        </p:sp>
        <p:pic>
          <p:nvPicPr>
            <p:cNvPr id="27" name="圖片 26"/>
            <p:cNvPicPr>
              <a:picLocks noChangeAspect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3087" y="34506"/>
              <a:ext cx="701921" cy="451316"/>
            </a:xfrm>
            <a:prstGeom prst="rect">
              <a:avLst/>
            </a:prstGeom>
          </p:spPr>
        </p:pic>
        <p:pic>
          <p:nvPicPr>
            <p:cNvPr id="28" name="圖片 27"/>
            <p:cNvPicPr>
              <a:picLocks noChangeAspect="1"/>
            </p:cNvPicPr>
            <p:nvPr/>
          </p:nvPicPr>
          <p:blipFill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0000" l="10000" r="90000">
                          <a14:foregroundMark x1="41818" y1="42727" x2="37727" y2="48636"/>
                          <a14:foregroundMark x1="39545" y1="54091" x2="45909" y2="5181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16" t="35691" r="49154" b="34320"/>
            <a:stretch/>
          </p:blipFill>
          <p:spPr bwMode="auto">
            <a:xfrm rot="1695963">
              <a:off x="327804" y="1483743"/>
              <a:ext cx="421005" cy="31686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9" name="圖片 28"/>
            <p:cNvPicPr>
              <a:picLocks noChangeAspect="1"/>
            </p:cNvPicPr>
            <p:nvPr/>
          </p:nvPicPr>
          <p:blipFill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0000" l="10000" r="90000">
                          <a14:foregroundMark x1="41818" y1="42727" x2="37727" y2="48636"/>
                          <a14:foregroundMark x1="39545" y1="54091" x2="45909" y2="5181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16" t="35691" r="49154" b="34320"/>
            <a:stretch/>
          </p:blipFill>
          <p:spPr bwMode="auto">
            <a:xfrm rot="19994769" flipH="1">
              <a:off x="2579298" y="1475117"/>
              <a:ext cx="421005" cy="31686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30" name="文字方塊 2"/>
            <p:cNvSpPr txBox="1">
              <a:spLocks noChangeArrowheads="1"/>
            </p:cNvSpPr>
            <p:nvPr/>
          </p:nvSpPr>
          <p:spPr bwMode="auto">
            <a:xfrm>
              <a:off x="2984739" y="1259457"/>
              <a:ext cx="628015" cy="781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zh-TW" sz="3600" b="1" kern="100">
                  <a:ln w="9525" cap="flat" cmpd="sng" algn="ctr">
                    <a:solidFill>
                      <a:srgbClr val="FFFFFF"/>
                    </a:solidFill>
                    <a:prstDash val="solid"/>
                    <a:round/>
                  </a:ln>
                  <a:solidFill>
                    <a:srgbClr val="000000"/>
                  </a:solidFill>
                  <a:effectLst>
                    <a:outerShdw blurRad="12700" dist="38100" dir="2700000" algn="tl">
                      <a:schemeClr val="bg1">
                        <a:lumMod val="50000"/>
                      </a:schemeClr>
                    </a:outerShdw>
                  </a:effectLst>
                  <a:latin typeface="Calibri" panose="020F0502020204030204" pitchFamily="34" charset="0"/>
                  <a:ea typeface="文鼎甜妞體P" panose="040B0900000000000000" pitchFamily="82" charset="-120"/>
                  <a:cs typeface="Times New Roman" panose="02020603050405020304" pitchFamily="18" charset="0"/>
                </a:rPr>
                <a:t>存</a:t>
              </a:r>
              <a:endParaRPr lang="zh-TW" sz="1200" kern="10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</p:txBody>
        </p:sp>
        <p:sp>
          <p:nvSpPr>
            <p:cNvPr id="31" name="文字方塊 2"/>
            <p:cNvSpPr txBox="1">
              <a:spLocks noChangeArrowheads="1"/>
            </p:cNvSpPr>
            <p:nvPr/>
          </p:nvSpPr>
          <p:spPr bwMode="auto">
            <a:xfrm>
              <a:off x="3614468" y="1250830"/>
              <a:ext cx="628650" cy="781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zh-TW" sz="3600" b="1" kern="100">
                  <a:ln w="9525" cap="flat" cmpd="sng" algn="ctr">
                    <a:solidFill>
                      <a:srgbClr val="FFFFFF"/>
                    </a:solidFill>
                    <a:prstDash val="solid"/>
                    <a:round/>
                  </a:ln>
                  <a:solidFill>
                    <a:srgbClr val="000000"/>
                  </a:solidFill>
                  <a:effectLst>
                    <a:outerShdw blurRad="12700" dist="38100" dir="2700000" algn="tl">
                      <a:schemeClr val="bg1">
                        <a:lumMod val="50000"/>
                      </a:schemeClr>
                    </a:outerShdw>
                  </a:effectLst>
                  <a:latin typeface="Calibri" panose="020F0502020204030204" pitchFamily="34" charset="0"/>
                  <a:ea typeface="文鼎甜妞體P" panose="040B0900000000000000" pitchFamily="82" charset="-120"/>
                  <a:cs typeface="Times New Roman" panose="02020603050405020304" pitchFamily="18" charset="0"/>
                </a:rPr>
                <a:t>摺</a:t>
              </a:r>
              <a:endParaRPr lang="zh-TW" sz="1200" kern="10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</p:txBody>
        </p:sp>
        <p:pic>
          <p:nvPicPr>
            <p:cNvPr id="32" name="圖片 31"/>
            <p:cNvPicPr>
              <a:picLocks noChangeAspect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976" b="93659" l="5691" r="93496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12" t="5908" r="9621" b="11826"/>
            <a:stretch/>
          </p:blipFill>
          <p:spPr bwMode="auto">
            <a:xfrm flipH="1">
              <a:off x="733245" y="1302589"/>
              <a:ext cx="1873885" cy="69723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464073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4E54C884-86A2-4D4B-B4A6-0DCB77C628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310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7665FA14-4B51-42E8-912E-1743D426E2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43" b="10238"/>
          <a:stretch/>
        </p:blipFill>
        <p:spPr>
          <a:xfrm>
            <a:off x="7341808" y="1"/>
            <a:ext cx="4850191" cy="4420998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F2459F17-3900-460E-AFBA-89B49D7D5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6"/>
            <a:ext cx="5304906" cy="943557"/>
          </a:xfr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zh-TW" altLang="en-US" dirty="0">
                <a:latin typeface="文鼎甜妞體B" panose="040B0800000000000000" pitchFamily="82" charset="-120"/>
                <a:ea typeface="文鼎甜妞體B" panose="040B0800000000000000" pitchFamily="82" charset="-120"/>
              </a:rPr>
              <a:t>小提醒</a:t>
            </a:r>
            <a:r>
              <a:rPr lang="en-US" altLang="zh-TW" dirty="0">
                <a:latin typeface="文鼎甜妞體B" panose="040B0800000000000000" pitchFamily="82" charset="-120"/>
                <a:ea typeface="文鼎甜妞體B" panose="040B0800000000000000" pitchFamily="82" charset="-120"/>
              </a:rPr>
              <a:t>~</a:t>
            </a:r>
            <a:r>
              <a:rPr lang="zh-TW" altLang="en-US" dirty="0">
                <a:latin typeface="文鼎甜妞體B" panose="040B0800000000000000" pitchFamily="82" charset="-120"/>
                <a:ea typeface="文鼎甜妞體B" panose="040B0800000000000000" pitchFamily="82" charset="-120"/>
              </a:rPr>
              <a:t>和上學期相同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DCA72BD-DB95-4C5D-8595-3C7C77FCC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9772" y="1392572"/>
            <a:ext cx="10515600" cy="4823669"/>
          </a:xfrm>
        </p:spPr>
        <p:txBody>
          <a:bodyPr>
            <a:noAutofit/>
          </a:bodyPr>
          <a:lstStyle/>
          <a:p>
            <a:pPr>
              <a:lnSpc>
                <a:spcPts val="3600"/>
              </a:lnSpc>
            </a:pPr>
            <a:r>
              <a:rPr lang="zh-TW" altLang="en-US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上課時間</a:t>
            </a:r>
            <a:r>
              <a:rPr lang="zh-TW" altLang="en-US" dirty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：一二四整天，三五半天</a:t>
            </a:r>
            <a:endParaRPr lang="en-US" altLang="zh-TW" dirty="0">
              <a:latin typeface="文鼎簽字筆體E" panose="04090A00000000000000" pitchFamily="82" charset="-120"/>
              <a:ea typeface="文鼎簽字筆體E" panose="04090A00000000000000" pitchFamily="82" charset="-120"/>
            </a:endParaRPr>
          </a:p>
          <a:p>
            <a:pPr>
              <a:lnSpc>
                <a:spcPts val="3600"/>
              </a:lnSpc>
            </a:pPr>
            <a:r>
              <a:rPr lang="zh-TW" altLang="en-US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校服</a:t>
            </a:r>
            <a:r>
              <a:rPr lang="zh-TW" altLang="en-US" dirty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：一五運動服、二四制服、三便服</a:t>
            </a:r>
            <a:endParaRPr lang="en-US" altLang="zh-TW" dirty="0">
              <a:latin typeface="文鼎簽字筆體E" panose="04090A00000000000000" pitchFamily="82" charset="-120"/>
              <a:ea typeface="文鼎簽字筆體E" panose="04090A00000000000000" pitchFamily="82" charset="-120"/>
            </a:endParaRPr>
          </a:p>
          <a:p>
            <a:pPr>
              <a:lnSpc>
                <a:spcPts val="3600"/>
              </a:lnSpc>
            </a:pPr>
            <a:r>
              <a:rPr lang="zh-TW" alt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課業</a:t>
            </a:r>
            <a:r>
              <a:rPr lang="zh-TW" altLang="en-US" dirty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：國</a:t>
            </a:r>
            <a:r>
              <a:rPr lang="en-US" altLang="zh-TW" dirty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/</a:t>
            </a:r>
            <a:r>
              <a:rPr lang="zh-TW" altLang="en-US" dirty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數</a:t>
            </a:r>
            <a:r>
              <a:rPr lang="en-US" altLang="zh-TW" dirty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/</a:t>
            </a:r>
            <a:r>
              <a:rPr lang="zh-TW" altLang="en-US" dirty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英</a:t>
            </a:r>
            <a:r>
              <a:rPr lang="en-US" altLang="zh-TW" dirty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/</a:t>
            </a:r>
            <a:r>
              <a:rPr lang="zh-TW" altLang="en-US" dirty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自</a:t>
            </a:r>
            <a:r>
              <a:rPr lang="en-US" altLang="zh-TW" dirty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/</a:t>
            </a:r>
            <a:r>
              <a:rPr lang="zh-TW" altLang="en-US" dirty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社</a:t>
            </a:r>
            <a:r>
              <a:rPr lang="en-US" altLang="zh-TW" dirty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/</a:t>
            </a:r>
            <a:r>
              <a:rPr lang="zh-TW" altLang="en-US" dirty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健</a:t>
            </a:r>
            <a:r>
              <a:rPr lang="en-US" altLang="zh-TW" dirty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/</a:t>
            </a:r>
            <a:r>
              <a:rPr lang="zh-TW" altLang="en-US" dirty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藝</a:t>
            </a:r>
            <a:r>
              <a:rPr lang="en-US" altLang="zh-TW" dirty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/</a:t>
            </a:r>
            <a:r>
              <a:rPr lang="zh-TW" altLang="en-US" dirty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資</a:t>
            </a:r>
            <a:r>
              <a:rPr lang="en-US" altLang="zh-TW" dirty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/</a:t>
            </a:r>
            <a:r>
              <a:rPr lang="zh-TW" altLang="en-US" dirty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閩</a:t>
            </a:r>
            <a:r>
              <a:rPr lang="en-US" altLang="zh-TW" dirty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/</a:t>
            </a:r>
            <a:r>
              <a:rPr lang="zh-TW" altLang="en-US" dirty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閱地</a:t>
            </a:r>
            <a:endParaRPr lang="en-US" altLang="zh-TW" dirty="0">
              <a:latin typeface="文鼎簽字筆體E" panose="04090A00000000000000" pitchFamily="82" charset="-120"/>
              <a:ea typeface="文鼎簽字筆體E" panose="04090A00000000000000" pitchFamily="82" charset="-120"/>
            </a:endParaRPr>
          </a:p>
          <a:p>
            <a:pPr>
              <a:lnSpc>
                <a:spcPts val="3600"/>
              </a:lnSpc>
            </a:pPr>
            <a:r>
              <a:rPr lang="zh-TW" altLang="en-US" u="sng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月考科目</a:t>
            </a:r>
            <a:r>
              <a:rPr lang="zh-TW" altLang="en-US" dirty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：國</a:t>
            </a:r>
            <a:r>
              <a:rPr lang="en-US" altLang="zh-TW" dirty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/</a:t>
            </a:r>
            <a:r>
              <a:rPr lang="zh-TW" altLang="en-US" dirty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數</a:t>
            </a:r>
            <a:r>
              <a:rPr lang="en-US" altLang="zh-TW" dirty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/</a:t>
            </a:r>
            <a:r>
              <a:rPr lang="zh-TW" altLang="en-US" dirty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英</a:t>
            </a:r>
            <a:r>
              <a:rPr lang="en-US" altLang="zh-TW" dirty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/</a:t>
            </a:r>
            <a:r>
              <a:rPr lang="zh-TW" altLang="en-US" dirty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自</a:t>
            </a:r>
            <a:r>
              <a:rPr lang="en-US" altLang="zh-TW" dirty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/</a:t>
            </a:r>
            <a:r>
              <a:rPr lang="zh-TW" altLang="en-US" dirty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社</a:t>
            </a:r>
            <a:endParaRPr lang="en-US" altLang="zh-TW" dirty="0">
              <a:latin typeface="文鼎簽字筆體E" panose="04090A00000000000000" pitchFamily="82" charset="-120"/>
              <a:ea typeface="文鼎簽字筆體E" panose="04090A00000000000000" pitchFamily="82" charset="-120"/>
            </a:endParaRPr>
          </a:p>
          <a:p>
            <a:pPr>
              <a:lnSpc>
                <a:spcPts val="3600"/>
              </a:lnSpc>
            </a:pPr>
            <a:r>
              <a:rPr lang="zh-TW" altLang="en-US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上學時間</a:t>
            </a:r>
            <a:r>
              <a:rPr lang="zh-TW" altLang="en-US" dirty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：</a:t>
            </a:r>
            <a:r>
              <a:rPr lang="en-US" altLang="zh-TW" dirty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7</a:t>
            </a:r>
            <a:r>
              <a:rPr lang="zh-TW" altLang="en-US" dirty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：</a:t>
            </a:r>
            <a:r>
              <a:rPr lang="en-US" altLang="zh-TW" dirty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30(</a:t>
            </a:r>
            <a:r>
              <a:rPr lang="zh-TW" altLang="en-US" dirty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負責外掃區的學生</a:t>
            </a:r>
            <a:r>
              <a:rPr lang="en-US" altLang="zh-TW" dirty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)</a:t>
            </a:r>
          </a:p>
          <a:p>
            <a:pPr>
              <a:lnSpc>
                <a:spcPts val="3600"/>
              </a:lnSpc>
            </a:pPr>
            <a:r>
              <a:rPr lang="zh-TW" altLang="en-US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早餐</a:t>
            </a:r>
            <a:r>
              <a:rPr lang="zh-TW" altLang="en-US" dirty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：</a:t>
            </a:r>
            <a:r>
              <a:rPr lang="zh-TW" altLang="en-US" dirty="0">
                <a:solidFill>
                  <a:srgbClr val="FF0000"/>
                </a:solidFill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因疫情請在家吃完較佳</a:t>
            </a:r>
            <a:r>
              <a:rPr lang="zh-TW" altLang="en-US" dirty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，如真的來不及偶爾也可以帶來學校吃</a:t>
            </a:r>
            <a:r>
              <a:rPr lang="en-US" altLang="zh-TW" dirty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 (</a:t>
            </a:r>
            <a:r>
              <a:rPr lang="zh-TW" altLang="en-US" dirty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但請盡量買好帶進校，別讓孩子自己帶錢到合作社買，因為他們常沒空或忘了買</a:t>
            </a:r>
            <a:r>
              <a:rPr lang="en-US" altLang="zh-TW" dirty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)</a:t>
            </a:r>
            <a:endParaRPr lang="zh-TW" altLang="en-US" dirty="0">
              <a:latin typeface="文鼎簽字筆體E" panose="04090A00000000000000" pitchFamily="82" charset="-120"/>
              <a:ea typeface="文鼎簽字筆體E" panose="04090A00000000000000" pitchFamily="8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06913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F8FBF9"/>
            </a:gs>
            <a:gs pos="74001">
              <a:srgbClr val="77E3FF"/>
            </a:gs>
            <a:gs pos="83000">
              <a:srgbClr val="77E3FF"/>
            </a:gs>
            <a:gs pos="100000">
              <a:srgbClr val="D2E6D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Line 8">
            <a:extLst>
              <a:ext uri="{FF2B5EF4-FFF2-40B4-BE49-F238E27FC236}">
                <a16:creationId xmlns:a16="http://schemas.microsoft.com/office/drawing/2014/main" id="{7DA9AAA1-FC10-4D32-AAC8-54336CCD499D}"/>
              </a:ext>
            </a:extLst>
          </p:cNvPr>
          <p:cNvSpPr>
            <a:spLocks noChangeShapeType="1"/>
          </p:cNvSpPr>
          <p:nvPr/>
        </p:nvSpPr>
        <p:spPr bwMode="auto">
          <a:xfrm>
            <a:off x="2635250" y="1204913"/>
            <a:ext cx="6858000" cy="0"/>
          </a:xfrm>
          <a:prstGeom prst="line">
            <a:avLst/>
          </a:prstGeom>
          <a:noFill/>
          <a:ln w="38100" algn="ctr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576" tIns="36576" rIns="36576" bIns="36576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TW" altLang="en-US">
              <a:solidFill>
                <a:prstClr val="black"/>
              </a:solidFill>
              <a:latin typeface="Calibri" panose="020F0502020204030204" pitchFamily="34" charset="0"/>
              <a:ea typeface="新細明體" panose="02020500000000000000" pitchFamily="18" charset="-120"/>
            </a:endParaRPr>
          </a:p>
        </p:txBody>
      </p:sp>
      <p:sp>
        <p:nvSpPr>
          <p:cNvPr id="37891" name="Rectangle 10">
            <a:extLst>
              <a:ext uri="{FF2B5EF4-FFF2-40B4-BE49-F238E27FC236}">
                <a16:creationId xmlns:a16="http://schemas.microsoft.com/office/drawing/2014/main" id="{AFB3CBD4-06F1-4691-9CF9-8B45DD33A8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4250" y="3290889"/>
            <a:ext cx="635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>
                <a:solidFill>
                  <a:prstClr val="black"/>
                </a:solidFill>
                <a:latin typeface="Arial" panose="020B0604020202020204" pitchFamily="34" charset="0"/>
              </a:rPr>
              <a:t> </a:t>
            </a:r>
          </a:p>
        </p:txBody>
      </p:sp>
      <p:sp>
        <p:nvSpPr>
          <p:cNvPr id="37892" name="Rectangle 12">
            <a:extLst>
              <a:ext uri="{FF2B5EF4-FFF2-40B4-BE49-F238E27FC236}">
                <a16:creationId xmlns:a16="http://schemas.microsoft.com/office/drawing/2014/main" id="{F11EB74D-C274-4D7D-BC95-677CDEC89C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4114" y="3516314"/>
            <a:ext cx="4103687" cy="201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TW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TW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TW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TW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TW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TW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TW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7893" name="Text Box 13">
            <a:extLst>
              <a:ext uri="{FF2B5EF4-FFF2-40B4-BE49-F238E27FC236}">
                <a16:creationId xmlns:a16="http://schemas.microsoft.com/office/drawing/2014/main" id="{AD78D30B-1527-4087-81D2-7B2AB0AF2C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7376" y="2886076"/>
            <a:ext cx="3114675" cy="275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6700" indent="-2667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fontAlgn="base">
              <a:lnSpc>
                <a:spcPts val="3200"/>
              </a:lnSpc>
              <a:spcBef>
                <a:spcPts val="1200"/>
              </a:spcBef>
              <a:spcAft>
                <a:spcPct val="0"/>
              </a:spcAft>
            </a:pPr>
            <a:r>
              <a:rPr lang="zh-TW" altLang="en-US" sz="280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校  長  的  話</a:t>
            </a:r>
            <a:endParaRPr lang="en-US" altLang="zh-TW" sz="280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 fontAlgn="base">
              <a:lnSpc>
                <a:spcPts val="3200"/>
              </a:lnSpc>
              <a:spcBef>
                <a:spcPts val="1200"/>
              </a:spcBef>
              <a:spcAft>
                <a:spcPct val="0"/>
              </a:spcAft>
            </a:pPr>
            <a:r>
              <a:rPr lang="zh-TW" altLang="en-US" sz="280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教務處宣導事項</a:t>
            </a:r>
            <a:endParaRPr lang="en-US" altLang="zh-TW" sz="280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 fontAlgn="base">
              <a:lnSpc>
                <a:spcPts val="3200"/>
              </a:lnSpc>
              <a:spcBef>
                <a:spcPts val="1200"/>
              </a:spcBef>
              <a:spcAft>
                <a:spcPct val="0"/>
              </a:spcAft>
            </a:pPr>
            <a:r>
              <a:rPr lang="zh-TW" altLang="en-US" sz="280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學務處宣導事項</a:t>
            </a:r>
            <a:endParaRPr lang="en-US" altLang="zh-TW" sz="280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 fontAlgn="base">
              <a:lnSpc>
                <a:spcPts val="3200"/>
              </a:lnSpc>
              <a:spcBef>
                <a:spcPts val="1200"/>
              </a:spcBef>
              <a:spcAft>
                <a:spcPct val="0"/>
              </a:spcAft>
            </a:pPr>
            <a:r>
              <a:rPr lang="zh-TW" altLang="en-US" sz="280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總務處宣導事項</a:t>
            </a:r>
            <a:endParaRPr lang="en-US" altLang="zh-TW" sz="280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 fontAlgn="base">
              <a:lnSpc>
                <a:spcPts val="3200"/>
              </a:lnSpc>
              <a:spcBef>
                <a:spcPts val="1200"/>
              </a:spcBef>
              <a:spcAft>
                <a:spcPct val="0"/>
              </a:spcAft>
            </a:pPr>
            <a:r>
              <a:rPr lang="zh-TW" altLang="en-US" sz="280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輔導室宣導事項</a:t>
            </a:r>
            <a:endParaRPr lang="en-US" altLang="zh-TW" sz="280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7894" name="Rectangle 2">
            <a:extLst>
              <a:ext uri="{FF2B5EF4-FFF2-40B4-BE49-F238E27FC236}">
                <a16:creationId xmlns:a16="http://schemas.microsoft.com/office/drawing/2014/main" id="{C5D6F446-8251-4826-9966-6298DBDCA6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8750" y="385763"/>
            <a:ext cx="68580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400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成州國小</a:t>
            </a:r>
            <a:r>
              <a:rPr lang="en-US" altLang="zh-TW" sz="400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110</a:t>
            </a:r>
            <a:r>
              <a:rPr lang="zh-TW" altLang="en-US" sz="400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學年度第二學期</a:t>
            </a:r>
            <a:endParaRPr lang="en-US" altLang="zh-TW" sz="4000">
              <a:solidFill>
                <a:srgbClr val="0000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741017FC-4D5D-4D49-AB6D-15461717E87C}"/>
              </a:ext>
            </a:extLst>
          </p:cNvPr>
          <p:cNvSpPr/>
          <p:nvPr/>
        </p:nvSpPr>
        <p:spPr>
          <a:xfrm>
            <a:off x="3794026" y="1513815"/>
            <a:ext cx="4320480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8000" b="1" dirty="0">
                <a:ln w="22225">
                  <a:solidFill>
                    <a:srgbClr val="4472C4">
                      <a:lumMod val="75000"/>
                    </a:srgbClr>
                  </a:solidFill>
                  <a:prstDash val="solid"/>
                </a:ln>
                <a:gradFill>
                  <a:gsLst>
                    <a:gs pos="0">
                      <a:srgbClr val="FF0000"/>
                    </a:gs>
                    <a:gs pos="73000">
                      <a:srgbClr val="6600CC"/>
                    </a:gs>
                    <a:gs pos="100000">
                      <a:srgbClr val="6600CC"/>
                    </a:gs>
                  </a:gsLst>
                  <a:lin ang="5400000" scaled="0"/>
                </a:gradFill>
                <a:latin typeface="標楷體" panose="03000509000000000000" pitchFamily="65" charset="-120"/>
                <a:ea typeface="標楷體" panose="03000509000000000000" pitchFamily="65" charset="-120"/>
              </a:rPr>
              <a:t>家長日</a:t>
            </a:r>
            <a:endParaRPr lang="zh-TW" altLang="en-US" sz="8000" b="1" dirty="0">
              <a:ln w="22225">
                <a:solidFill>
                  <a:srgbClr val="4472C4">
                    <a:lumMod val="75000"/>
                  </a:srgbClr>
                </a:solidFill>
                <a:prstDash val="solid"/>
              </a:ln>
              <a:gradFill>
                <a:gsLst>
                  <a:gs pos="0">
                    <a:srgbClr val="FF0000"/>
                  </a:gs>
                  <a:gs pos="73000">
                    <a:srgbClr val="6600CC"/>
                  </a:gs>
                  <a:gs pos="100000">
                    <a:srgbClr val="6600CC"/>
                  </a:gs>
                </a:gsLst>
                <a:lin ang="5400000" scaled="0"/>
              </a:gradFill>
              <a:latin typeface="Calibri" panose="020F0502020204030204" pitchFamily="34" charset="0"/>
              <a:ea typeface="新細明體" panose="02020500000000000000" pitchFamily="18" charset="-120"/>
            </a:endParaRPr>
          </a:p>
        </p:txBody>
      </p:sp>
      <p:pic>
        <p:nvPicPr>
          <p:cNvPr id="37896" name="圖片 8">
            <a:extLst>
              <a:ext uri="{FF2B5EF4-FFF2-40B4-BE49-F238E27FC236}">
                <a16:creationId xmlns:a16="http://schemas.microsoft.com/office/drawing/2014/main" id="{333A7FF9-B797-447A-896F-7A9182BFC2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75" y="1458913"/>
            <a:ext cx="2393950" cy="148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7" name="圖片 9">
            <a:extLst>
              <a:ext uri="{FF2B5EF4-FFF2-40B4-BE49-F238E27FC236}">
                <a16:creationId xmlns:a16="http://schemas.microsoft.com/office/drawing/2014/main" id="{F3D3876F-C0CA-4FCF-88FE-57B979329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176" y="5686425"/>
            <a:ext cx="1355725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8" name="圖片 10">
            <a:extLst>
              <a:ext uri="{FF2B5EF4-FFF2-40B4-BE49-F238E27FC236}">
                <a16:creationId xmlns:a16="http://schemas.microsoft.com/office/drawing/2014/main" id="{7302B391-F1A7-452F-823D-DD695A1A33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226" y="5676900"/>
            <a:ext cx="1006475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9" name="圖片 11">
            <a:extLst>
              <a:ext uri="{FF2B5EF4-FFF2-40B4-BE49-F238E27FC236}">
                <a16:creationId xmlns:a16="http://schemas.microsoft.com/office/drawing/2014/main" id="{C14FBFCE-C558-49BB-B3DE-A86A021D9B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464" y="5765800"/>
            <a:ext cx="1163637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0" name="圖片 12">
            <a:extLst>
              <a:ext uri="{FF2B5EF4-FFF2-40B4-BE49-F238E27FC236}">
                <a16:creationId xmlns:a16="http://schemas.microsoft.com/office/drawing/2014/main" id="{54C3DFFB-0E14-4506-8688-6DBDFE273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4439" y="5688014"/>
            <a:ext cx="131762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1" name="圖片 13">
            <a:extLst>
              <a:ext uri="{FF2B5EF4-FFF2-40B4-BE49-F238E27FC236}">
                <a16:creationId xmlns:a16="http://schemas.microsoft.com/office/drawing/2014/main" id="{89B52BD2-9AE9-4C11-987A-284DCB85E3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8488" y="3575051"/>
            <a:ext cx="1624012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0233236"/>
      </p:ext>
    </p:extLst>
  </p:cSld>
  <p:clrMapOvr>
    <a:masterClrMapping/>
  </p:clrMapOvr>
  <p:transition spd="slow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群組 10">
            <a:extLst>
              <a:ext uri="{FF2B5EF4-FFF2-40B4-BE49-F238E27FC236}">
                <a16:creationId xmlns:a16="http://schemas.microsoft.com/office/drawing/2014/main" id="{9CB48AA9-BDB1-4B35-843A-0EAB2A6BBB1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9" name="圖片 8">
              <a:extLst>
                <a:ext uri="{FF2B5EF4-FFF2-40B4-BE49-F238E27FC236}">
                  <a16:creationId xmlns:a16="http://schemas.microsoft.com/office/drawing/2014/main" id="{46507209-1FA9-4859-A606-1E5ABE4A00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8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373" b="71817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14DAA2C1-653F-4D4D-A612-B5AE085DE5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8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85314" y="2773816"/>
              <a:ext cx="4506686" cy="4084184"/>
            </a:xfrm>
            <a:prstGeom prst="rect">
              <a:avLst/>
            </a:prstGeom>
          </p:spPr>
        </p:pic>
      </p:grpSp>
      <p:sp>
        <p:nvSpPr>
          <p:cNvPr id="2" name="標題 1">
            <a:extLst>
              <a:ext uri="{FF2B5EF4-FFF2-40B4-BE49-F238E27FC236}">
                <a16:creationId xmlns:a16="http://schemas.microsoft.com/office/drawing/2014/main" id="{27B7C214-ACA2-4A29-8541-8C91DA90A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971502" cy="876446"/>
          </a:xfrm>
          <a:solidFill>
            <a:srgbClr val="CC66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zh-TW" altLang="en-US" dirty="0">
                <a:latin typeface="文鼎甜妞體B" panose="040B0800000000000000" pitchFamily="82" charset="-120"/>
                <a:ea typeface="文鼎甜妞體B" panose="040B0800000000000000" pitchFamily="82" charset="-120"/>
              </a:rPr>
              <a:t>作 業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5AED40A-40A2-457F-969F-4102F0562E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6462"/>
            <a:ext cx="10782993" cy="4700501"/>
          </a:xfrm>
        </p:spPr>
        <p:txBody>
          <a:bodyPr>
            <a:normAutofit/>
          </a:bodyPr>
          <a:lstStyle/>
          <a:p>
            <a:pPr>
              <a:lnSpc>
                <a:spcPts val="3000"/>
              </a:lnSpc>
            </a:pPr>
            <a:r>
              <a:rPr lang="zh-TW" altLang="en-US" sz="2600" dirty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國語：生字甲乙本、國習、造詞本、圈詞本、考試本、閱讀本、作文本</a:t>
            </a:r>
            <a:endParaRPr lang="en-US" altLang="zh-TW" sz="2600" dirty="0">
              <a:latin typeface="文鼎簽字筆體E" panose="04090A00000000000000" pitchFamily="82" charset="-120"/>
              <a:ea typeface="文鼎簽字筆體E" panose="04090A00000000000000" pitchFamily="82" charset="-120"/>
            </a:endParaRPr>
          </a:p>
          <a:p>
            <a:pPr>
              <a:lnSpc>
                <a:spcPts val="3000"/>
              </a:lnSpc>
            </a:pPr>
            <a:r>
              <a:rPr lang="zh-TW" altLang="en-US" sz="2600" dirty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數學：數習、數學重點本、數</a:t>
            </a:r>
            <a:r>
              <a:rPr lang="en-US" altLang="zh-TW" sz="2600" dirty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8</a:t>
            </a:r>
            <a:r>
              <a:rPr lang="zh-TW" altLang="en-US" sz="2600" dirty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格本</a:t>
            </a:r>
            <a:endParaRPr lang="en-US" altLang="zh-TW" sz="2600" dirty="0">
              <a:latin typeface="文鼎簽字筆體E" panose="04090A00000000000000" pitchFamily="82" charset="-120"/>
              <a:ea typeface="文鼎簽字筆體E" panose="04090A00000000000000" pitchFamily="82" charset="-120"/>
            </a:endParaRPr>
          </a:p>
          <a:p>
            <a:pPr>
              <a:lnSpc>
                <a:spcPts val="3000"/>
              </a:lnSpc>
            </a:pPr>
            <a:r>
              <a:rPr lang="zh-TW" altLang="en-US" sz="2600" dirty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社會：社習</a:t>
            </a:r>
            <a:endParaRPr lang="en-US" altLang="zh-TW" sz="2600" dirty="0">
              <a:latin typeface="文鼎簽字筆體E" panose="04090A00000000000000" pitchFamily="82" charset="-120"/>
              <a:ea typeface="文鼎簽字筆體E" panose="04090A00000000000000" pitchFamily="82" charset="-120"/>
            </a:endParaRPr>
          </a:p>
          <a:p>
            <a:pPr>
              <a:lnSpc>
                <a:spcPts val="3000"/>
              </a:lnSpc>
            </a:pPr>
            <a:r>
              <a:rPr lang="zh-TW" altLang="en-US" sz="2600" dirty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英文：英習、英作業簿</a:t>
            </a:r>
            <a:r>
              <a:rPr lang="en-US" altLang="zh-TW" sz="2600" dirty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3</a:t>
            </a:r>
            <a:r>
              <a:rPr lang="zh-TW" altLang="en-US" sz="2600" dirty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本</a:t>
            </a:r>
            <a:endParaRPr lang="en-US" altLang="zh-TW" sz="2600" dirty="0">
              <a:latin typeface="文鼎簽字筆體E" panose="04090A00000000000000" pitchFamily="82" charset="-120"/>
              <a:ea typeface="文鼎簽字筆體E" panose="04090A00000000000000" pitchFamily="82" charset="-120"/>
            </a:endParaRPr>
          </a:p>
          <a:p>
            <a:pPr>
              <a:lnSpc>
                <a:spcPts val="3000"/>
              </a:lnSpc>
            </a:pPr>
            <a:r>
              <a:rPr lang="zh-TW" altLang="en-US" sz="2600" dirty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自然：自習</a:t>
            </a:r>
            <a:endParaRPr lang="en-US" altLang="zh-TW" sz="2600" dirty="0">
              <a:latin typeface="文鼎簽字筆體E" panose="04090A00000000000000" pitchFamily="82" charset="-120"/>
              <a:ea typeface="文鼎簽字筆體E" panose="04090A00000000000000" pitchFamily="82" charset="-120"/>
            </a:endParaRPr>
          </a:p>
          <a:p>
            <a:pPr>
              <a:lnSpc>
                <a:spcPts val="3000"/>
              </a:lnSpc>
            </a:pPr>
            <a:r>
              <a:rPr lang="zh-TW" altLang="en-US" sz="2600" dirty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藝文：美勞及音樂老師交辦作業</a:t>
            </a:r>
            <a:endParaRPr lang="en-US" altLang="zh-TW" sz="2600" dirty="0">
              <a:latin typeface="文鼎簽字筆體E" panose="04090A00000000000000" pitchFamily="82" charset="-120"/>
              <a:ea typeface="文鼎簽字筆體E" panose="04090A00000000000000" pitchFamily="82" charset="-120"/>
            </a:endParaRPr>
          </a:p>
          <a:p>
            <a:pPr>
              <a:lnSpc>
                <a:spcPts val="3000"/>
              </a:lnSpc>
            </a:pPr>
            <a:r>
              <a:rPr lang="zh-TW" altLang="en-US" sz="2600" dirty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資訊：資訊老師交辦作業</a:t>
            </a:r>
            <a:endParaRPr lang="en-US" altLang="zh-TW" sz="2600" dirty="0">
              <a:latin typeface="文鼎簽字筆體E" panose="04090A00000000000000" pitchFamily="82" charset="-120"/>
              <a:ea typeface="文鼎簽字筆體E" panose="04090A00000000000000" pitchFamily="82" charset="-120"/>
            </a:endParaRPr>
          </a:p>
          <a:p>
            <a:pPr>
              <a:lnSpc>
                <a:spcPts val="3000"/>
              </a:lnSpc>
            </a:pPr>
            <a:r>
              <a:rPr lang="zh-TW" altLang="en-US" sz="2600" dirty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聯絡簿：背成語、數題、社會重點或英文</a:t>
            </a:r>
            <a:endParaRPr lang="en-US" altLang="zh-TW" sz="2600" dirty="0">
              <a:latin typeface="文鼎簽字筆體E" panose="04090A00000000000000" pitchFamily="82" charset="-120"/>
              <a:ea typeface="文鼎簽字筆體E" panose="04090A00000000000000" pitchFamily="82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659053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FA9D9C4B-8F0C-4ED6-9F92-5DA774EFD9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6373" b="7181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5FFEDBC3-010F-495A-AB07-7B26BE6D1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1450" y="469783"/>
            <a:ext cx="3640822" cy="1031846"/>
          </a:xfr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zh-TW" altLang="en-US" dirty="0">
                <a:latin typeface="文鼎甜妞體B" panose="040B0800000000000000" pitchFamily="82" charset="-120"/>
                <a:ea typeface="文鼎甜妞體B" panose="040B0800000000000000" pitchFamily="82" charset="-120"/>
              </a:rPr>
              <a:t>成績方式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ACBFFB07-1C29-4C3C-8B53-F54075DB80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59" y="1345142"/>
            <a:ext cx="4404220" cy="5420579"/>
          </a:xfrm>
        </p:spPr>
      </p:pic>
      <p:graphicFrame>
        <p:nvGraphicFramePr>
          <p:cNvPr id="9" name="資料庫圖表 8">
            <a:extLst>
              <a:ext uri="{FF2B5EF4-FFF2-40B4-BE49-F238E27FC236}">
                <a16:creationId xmlns:a16="http://schemas.microsoft.com/office/drawing/2014/main" id="{540AE6C5-F345-4285-AAFF-CDA77C0693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88101329"/>
              </p:ext>
            </p:extLst>
          </p:nvPr>
        </p:nvGraphicFramePr>
        <p:xfrm>
          <a:off x="3097402" y="1536388"/>
          <a:ext cx="7523061" cy="4728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28019347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FA9D9C4B-8F0C-4ED6-9F92-5DA774EFD9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6373" b="7181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5FFEDBC3-010F-495A-AB07-7B26BE6D1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5647" y="3023585"/>
            <a:ext cx="4892382" cy="1074590"/>
          </a:xfr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zh-TW" altLang="en-US" dirty="0">
                <a:latin typeface="文鼎甜妞體B" panose="040B0800000000000000" pitchFamily="82" charset="-120"/>
                <a:ea typeface="文鼎甜妞體B" panose="040B0800000000000000" pitchFamily="82" charset="-120"/>
              </a:rPr>
              <a:t>親師合作需要您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091" y="1787237"/>
            <a:ext cx="4624733" cy="389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14546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E16130D3-D817-49B3-AC9E-12F114FB09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6373" b="7181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07B7CEEB-3DF9-43FF-A7FB-5C8E41C6A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811" y="555014"/>
            <a:ext cx="4302967" cy="779462"/>
          </a:xfr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zh-TW" altLang="en-US" dirty="0">
                <a:latin typeface="文鼎甜妞體B" panose="040B0800000000000000" pitchFamily="82" charset="-120"/>
                <a:ea typeface="文鼎甜妞體B" panose="040B0800000000000000" pitchFamily="82" charset="-120"/>
              </a:rPr>
              <a:t>需要您的協助</a:t>
            </a:r>
            <a:r>
              <a:rPr lang="en-US" altLang="zh-TW" dirty="0">
                <a:latin typeface="文鼎甜妞體B" panose="040B0800000000000000" pitchFamily="82" charset="-120"/>
                <a:ea typeface="文鼎甜妞體B" panose="040B0800000000000000" pitchFamily="82" charset="-120"/>
              </a:rPr>
              <a:t>1</a:t>
            </a:r>
            <a:endParaRPr lang="zh-TW" altLang="en-US" dirty="0">
              <a:latin typeface="文鼎甜妞體B" panose="040B0800000000000000" pitchFamily="82" charset="-120"/>
              <a:ea typeface="文鼎甜妞體B" panose="040B0800000000000000" pitchFamily="82" charset="-120"/>
            </a:endParaRP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89F71577-7222-469D-A0C3-3D73B40B2B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9776" y="3478531"/>
            <a:ext cx="3151639" cy="3379469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2E6D11D9-7304-463E-B5E2-D2A67C1151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941" y="1975609"/>
            <a:ext cx="3791837" cy="28438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67F72164-2E4E-42F1-903C-D0CDC10432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566" y="1939908"/>
            <a:ext cx="2388638" cy="28523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2F753DB-4401-4769-803B-D018DCFA62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058" y="5499219"/>
            <a:ext cx="8968530" cy="965249"/>
          </a:xfrm>
        </p:spPr>
        <p:txBody>
          <a:bodyPr/>
          <a:lstStyle/>
          <a:p>
            <a:r>
              <a:rPr lang="zh-TW" altLang="en-US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吃好早餐</a:t>
            </a:r>
            <a:r>
              <a:rPr lang="zh-TW" altLang="en-US" dirty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：不要喝奶茶，吃油炸物，雖然真的很好吃。</a:t>
            </a:r>
            <a:endParaRPr lang="en-US" altLang="zh-TW" dirty="0">
              <a:latin typeface="文鼎簽字筆體E" panose="04090A00000000000000" pitchFamily="82" charset="-120"/>
              <a:ea typeface="文鼎簽字筆體E" panose="04090A00000000000000" pitchFamily="82" charset="-120"/>
            </a:endParaRPr>
          </a:p>
          <a:p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4702714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6DBB4613-7CCA-415F-8A25-DEE5A9C37A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6373" b="7181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標題 1">
            <a:extLst>
              <a:ext uri="{FF2B5EF4-FFF2-40B4-BE49-F238E27FC236}">
                <a16:creationId xmlns:a16="http://schemas.microsoft.com/office/drawing/2014/main" id="{30692CE1-1BB0-4AFC-BE5D-54F51116A939}"/>
              </a:ext>
            </a:extLst>
          </p:cNvPr>
          <p:cNvSpPr txBox="1">
            <a:spLocks/>
          </p:cNvSpPr>
          <p:nvPr/>
        </p:nvSpPr>
        <p:spPr>
          <a:xfrm>
            <a:off x="662031" y="524852"/>
            <a:ext cx="4302967" cy="779462"/>
          </a:xfrm>
          <a:prstGeom prst="rect">
            <a:avLst/>
          </a:prstGeom>
          <a:solidFill>
            <a:srgbClr val="CCCC0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dirty="0">
                <a:latin typeface="文鼎甜妞體B" panose="040B0800000000000000" pitchFamily="82" charset="-120"/>
                <a:ea typeface="文鼎甜妞體B" panose="040B0800000000000000" pitchFamily="82" charset="-120"/>
              </a:rPr>
              <a:t>需要您的協助</a:t>
            </a:r>
            <a:r>
              <a:rPr lang="en-US" altLang="zh-TW" dirty="0">
                <a:latin typeface="文鼎甜妞體B" panose="040B0800000000000000" pitchFamily="82" charset="-120"/>
                <a:ea typeface="文鼎甜妞體B" panose="040B0800000000000000" pitchFamily="82" charset="-120"/>
              </a:rPr>
              <a:t>2</a:t>
            </a:r>
            <a:endParaRPr lang="zh-TW" altLang="en-US" dirty="0">
              <a:latin typeface="文鼎甜妞體B" panose="040B0800000000000000" pitchFamily="82" charset="-120"/>
              <a:ea typeface="文鼎甜妞體B" panose="040B0800000000000000" pitchFamily="82" charset="-120"/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783129B4-DC67-4A70-A4DD-4268E2C17A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9776" y="3478531"/>
            <a:ext cx="3151639" cy="3379469"/>
          </a:xfrm>
          <a:prstGeom prst="rect">
            <a:avLst/>
          </a:prstGeom>
        </p:spPr>
      </p:pic>
      <p:sp>
        <p:nvSpPr>
          <p:cNvPr id="5" name="內容版面配置區 2">
            <a:extLst>
              <a:ext uri="{FF2B5EF4-FFF2-40B4-BE49-F238E27FC236}">
                <a16:creationId xmlns:a16="http://schemas.microsoft.com/office/drawing/2014/main" id="{7D4B5256-FC86-45ED-9A4B-90075C208349}"/>
              </a:ext>
            </a:extLst>
          </p:cNvPr>
          <p:cNvSpPr txBox="1">
            <a:spLocks/>
          </p:cNvSpPr>
          <p:nvPr/>
        </p:nvSpPr>
        <p:spPr>
          <a:xfrm>
            <a:off x="575781" y="5168265"/>
            <a:ext cx="10009814" cy="96524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3C</a:t>
            </a:r>
            <a:r>
              <a:rPr lang="zh-TW" altLang="en-US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使用規範</a:t>
            </a:r>
            <a:r>
              <a:rPr lang="zh-TW" altLang="en-US" dirty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：注意孩子玩線上遊戲或</a:t>
            </a:r>
            <a:endParaRPr lang="en-US" altLang="zh-TW" dirty="0">
              <a:latin typeface="文鼎簽字筆體E" panose="04090A00000000000000" pitchFamily="82" charset="-120"/>
              <a:ea typeface="文鼎簽字筆體E" panose="04090A00000000000000" pitchFamily="82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                 使用</a:t>
            </a:r>
            <a:r>
              <a:rPr lang="en-US" altLang="zh-TW" dirty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3C</a:t>
            </a:r>
            <a:r>
              <a:rPr lang="zh-TW" altLang="en-US" dirty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產品的時間規範。</a:t>
            </a:r>
          </a:p>
          <a:p>
            <a:endParaRPr lang="en-US" altLang="zh-TW" dirty="0"/>
          </a:p>
          <a:p>
            <a:endParaRPr lang="zh-TW" altLang="en-US" dirty="0"/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79EC8AA1-F71C-4FC8-8D23-6AF929C052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262" y="1916690"/>
            <a:ext cx="3827660" cy="24879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C1A5722D-405D-4388-83AB-7C7413202CE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682" y="1679510"/>
            <a:ext cx="3831689" cy="27251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6509018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B489235F-4E2D-4CC6-B883-E8941D0F66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6373" b="7181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3ADB673-305C-4A63-82C2-F77B8B916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944886"/>
            <a:ext cx="8750417" cy="1266737"/>
          </a:xfrm>
        </p:spPr>
        <p:txBody>
          <a:bodyPr>
            <a:normAutofit fontScale="92500" lnSpcReduction="20000"/>
          </a:bodyPr>
          <a:lstStyle/>
          <a:p>
            <a:r>
              <a:rPr lang="zh-TW" altLang="en-US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請假需知</a:t>
            </a:r>
            <a:r>
              <a:rPr lang="zh-TW" altLang="en-US" dirty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：一定要打電話或傳訊息向老師請假。</a:t>
            </a:r>
            <a:endParaRPr lang="en-US" altLang="zh-TW" dirty="0">
              <a:latin typeface="文鼎簽字筆體E" panose="04090A00000000000000" pitchFamily="82" charset="-120"/>
              <a:ea typeface="文鼎簽字筆體E" panose="04090A00000000000000" pitchFamily="82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              孩子的聯絡簿上均有留下請假</a:t>
            </a:r>
            <a:r>
              <a:rPr lang="zh-TW" altLang="en-US" u="sng" dirty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老師</a:t>
            </a:r>
            <a:r>
              <a:rPr lang="zh-TW" altLang="en-US" dirty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、        </a:t>
            </a:r>
            <a:endParaRPr lang="en-US" altLang="zh-TW" dirty="0">
              <a:latin typeface="文鼎簽字筆體E" panose="04090A00000000000000" pitchFamily="82" charset="-120"/>
              <a:ea typeface="文鼎簽字筆體E" panose="04090A00000000000000" pitchFamily="82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              </a:t>
            </a:r>
            <a:r>
              <a:rPr lang="zh-TW" altLang="en-US" u="sng" dirty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教室電話</a:t>
            </a:r>
            <a:r>
              <a:rPr lang="zh-TW" altLang="en-US" dirty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及</a:t>
            </a:r>
            <a:r>
              <a:rPr lang="zh-TW" altLang="en-US" u="sng" dirty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請假專線</a:t>
            </a:r>
            <a:r>
              <a:rPr lang="zh-TW" altLang="en-US" dirty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。</a:t>
            </a:r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90CC368F-7CAD-4A8A-A484-319BF211C8D3}"/>
              </a:ext>
            </a:extLst>
          </p:cNvPr>
          <p:cNvSpPr txBox="1">
            <a:spLocks/>
          </p:cNvSpPr>
          <p:nvPr/>
        </p:nvSpPr>
        <p:spPr>
          <a:xfrm>
            <a:off x="838200" y="538379"/>
            <a:ext cx="4302967" cy="779462"/>
          </a:xfrm>
          <a:prstGeom prst="rect">
            <a:avLst/>
          </a:prstGeom>
          <a:solidFill>
            <a:srgbClr val="3399FF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dirty="0">
                <a:latin typeface="文鼎甜妞體B" panose="040B0800000000000000" pitchFamily="82" charset="-120"/>
                <a:ea typeface="文鼎甜妞體B" panose="040B0800000000000000" pitchFamily="82" charset="-120"/>
              </a:rPr>
              <a:t>需要您的協助</a:t>
            </a:r>
            <a:r>
              <a:rPr lang="en-US" altLang="zh-TW" dirty="0">
                <a:latin typeface="文鼎甜妞體B" panose="040B0800000000000000" pitchFamily="82" charset="-120"/>
                <a:ea typeface="文鼎甜妞體B" panose="040B0800000000000000" pitchFamily="82" charset="-120"/>
              </a:rPr>
              <a:t>3</a:t>
            </a:r>
            <a:endParaRPr lang="zh-TW" altLang="en-US" dirty="0">
              <a:latin typeface="文鼎甜妞體B" panose="040B0800000000000000" pitchFamily="82" charset="-120"/>
              <a:ea typeface="文鼎甜妞體B" panose="040B0800000000000000" pitchFamily="82" charset="-120"/>
            </a:endParaRP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1904F375-53AC-441D-A99D-961E04669D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9776" y="3478531"/>
            <a:ext cx="3151639" cy="3379469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61E8F6FE-E6C9-4AF2-A19C-4F92B456CB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215" y="1789691"/>
            <a:ext cx="3882555" cy="26322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5B611A8A-EBCD-4DFD-A223-50593C3984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684" y="1687817"/>
            <a:ext cx="2734115" cy="27341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5913622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609868B0-D976-404F-B817-467EC39F9F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6373" b="7181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B0B5A913-C51E-446E-A638-E3BFB0C9C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2062"/>
            <a:ext cx="4489580" cy="800208"/>
          </a:xfr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zh-TW" altLang="en-US" dirty="0">
                <a:latin typeface="文鼎甜妞體B" panose="040B0800000000000000" pitchFamily="82" charset="-120"/>
                <a:ea typeface="文鼎甜妞體B" panose="040B0800000000000000" pitchFamily="82" charset="-120"/>
              </a:rPr>
              <a:t>需要您的協助</a:t>
            </a:r>
            <a:r>
              <a:rPr lang="en-US" altLang="zh-TW" dirty="0">
                <a:latin typeface="文鼎甜妞體B" panose="040B0800000000000000" pitchFamily="82" charset="-120"/>
                <a:ea typeface="文鼎甜妞體B" panose="040B0800000000000000" pitchFamily="82" charset="-120"/>
              </a:rPr>
              <a:t>4</a:t>
            </a:r>
            <a:endParaRPr lang="zh-TW" altLang="en-US" dirty="0">
              <a:latin typeface="文鼎甜妞體B" panose="040B0800000000000000" pitchFamily="82" charset="-120"/>
              <a:ea typeface="文鼎甜妞體B" panose="040B0800000000000000" pitchFamily="82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1F84375-50D3-4822-B66A-3EF046AEE4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840801"/>
            <a:ext cx="8324461" cy="1488258"/>
          </a:xfrm>
        </p:spPr>
        <p:txBody>
          <a:bodyPr>
            <a:normAutofit fontScale="92500"/>
          </a:bodyPr>
          <a:lstStyle/>
          <a:p>
            <a:pPr>
              <a:lnSpc>
                <a:spcPts val="3300"/>
              </a:lnSpc>
            </a:pPr>
            <a:r>
              <a:rPr lang="zh-TW" altLang="en-US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鉛筆好用</a:t>
            </a:r>
            <a:r>
              <a:rPr lang="zh-TW" altLang="en-US" dirty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：自動筆摔到地上會壞，學生會在上課修理、裝筆心，一用力就斷，這樣上課會分心，字會寫不好。</a:t>
            </a:r>
            <a:endParaRPr lang="en-US" altLang="zh-TW" dirty="0">
              <a:latin typeface="文鼎簽字筆體E" panose="04090A00000000000000" pitchFamily="82" charset="-120"/>
              <a:ea typeface="文鼎簽字筆體E" panose="04090A00000000000000" pitchFamily="82" charset="-120"/>
            </a:endParaRPr>
          </a:p>
          <a:p>
            <a:pPr>
              <a:lnSpc>
                <a:spcPts val="3300"/>
              </a:lnSpc>
            </a:pPr>
            <a:r>
              <a:rPr lang="en-US" altLang="zh-TW" dirty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(</a:t>
            </a:r>
            <a:r>
              <a:rPr lang="zh-TW" altLang="en-US" dirty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要記得削鉛筆</a:t>
            </a:r>
            <a:r>
              <a:rPr lang="en-US" altLang="zh-TW" dirty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)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A4C6D8FE-521D-402F-B2A0-165EA658B3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9776" y="3478531"/>
            <a:ext cx="3151639" cy="3379469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AF01CF90-DC33-40BF-997F-528FB288EF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756" y="1924332"/>
            <a:ext cx="2424725" cy="249933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612438AE-E42E-4C01-B3FC-A74C721BFFD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64"/>
          <a:stretch/>
        </p:blipFill>
        <p:spPr>
          <a:xfrm>
            <a:off x="5559281" y="1905394"/>
            <a:ext cx="2476673" cy="251827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3387508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44C84182-7A84-43CC-898B-D314323807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6373" b="7181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307B59F1-3E06-4A0C-A7D2-54E70559A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422" y="463865"/>
            <a:ext cx="4424265" cy="800945"/>
          </a:xfrm>
          <a:solidFill>
            <a:srgbClr val="CC99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zh-TW" altLang="en-US" dirty="0">
                <a:latin typeface="文鼎甜妞體B" panose="040B0800000000000000" pitchFamily="82" charset="-120"/>
                <a:ea typeface="文鼎甜妞體B" panose="040B0800000000000000" pitchFamily="82" charset="-120"/>
              </a:rPr>
              <a:t>需要您的協助</a:t>
            </a:r>
            <a:r>
              <a:rPr lang="en-US" altLang="zh-TW" dirty="0">
                <a:latin typeface="文鼎甜妞體B" panose="040B0800000000000000" pitchFamily="82" charset="-120"/>
                <a:ea typeface="文鼎甜妞體B" panose="040B0800000000000000" pitchFamily="82" charset="-120"/>
              </a:rPr>
              <a:t>5</a:t>
            </a:r>
            <a:endParaRPr lang="zh-TW" altLang="en-US" dirty="0">
              <a:latin typeface="文鼎甜妞體B" panose="040B0800000000000000" pitchFamily="82" charset="-120"/>
              <a:ea typeface="文鼎甜妞體B" panose="040B0800000000000000" pitchFamily="82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EDB13FE-C3D5-4DEB-BD9B-CDA02C71E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937" y="4962880"/>
            <a:ext cx="7617903" cy="153339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TW" altLang="en-US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書包要整理</a:t>
            </a:r>
            <a:r>
              <a:rPr lang="zh-TW" altLang="en-US" dirty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：作業記得帶，在教室後面每個人都有一個櫃子，所以不用每本書都帶來帶去。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271ABF9D-D8A9-4FCD-AFA4-6635A1F335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9776" y="3478531"/>
            <a:ext cx="3151639" cy="3379469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AC102873-0E6A-477E-9E07-F5A1F0F3CA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300" y="1728675"/>
            <a:ext cx="4318907" cy="28724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8796402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15E6939E-102F-400B-A58B-88CBF39614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6373" b="7181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007DF94C-CE71-494F-97B0-E2C3B5279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4284306" cy="859668"/>
          </a:xfrm>
          <a:solidFill>
            <a:srgbClr val="FF996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zh-TW" altLang="en-US" dirty="0">
                <a:latin typeface="文鼎甜妞體B" panose="040B0800000000000000" pitchFamily="82" charset="-120"/>
                <a:ea typeface="文鼎甜妞體B" panose="040B0800000000000000" pitchFamily="82" charset="-120"/>
              </a:rPr>
              <a:t>需要您的協助</a:t>
            </a:r>
            <a:r>
              <a:rPr lang="en-US" altLang="zh-TW" dirty="0">
                <a:latin typeface="文鼎甜妞體B" panose="040B0800000000000000" pitchFamily="82" charset="-120"/>
                <a:ea typeface="文鼎甜妞體B" panose="040B0800000000000000" pitchFamily="82" charset="-120"/>
              </a:rPr>
              <a:t>6</a:t>
            </a:r>
            <a:endParaRPr lang="zh-TW" altLang="en-US" dirty="0">
              <a:latin typeface="文鼎甜妞體B" panose="040B0800000000000000" pitchFamily="82" charset="-120"/>
              <a:ea typeface="文鼎甜妞體B" panose="040B0800000000000000" pitchFamily="82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52301B2-56F5-49F4-925B-DCB63D8930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6634" y="5600671"/>
            <a:ext cx="7156508" cy="615571"/>
          </a:xfrm>
        </p:spPr>
        <p:txBody>
          <a:bodyPr/>
          <a:lstStyle/>
          <a:p>
            <a:r>
              <a:rPr lang="zh-TW" altLang="en-US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學用品準備</a:t>
            </a:r>
            <a:r>
              <a:rPr lang="zh-TW" altLang="en-US" dirty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：工欲善其事，必先利其器。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25745F0F-D95F-4360-859E-4D31EF1504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9776" y="3478531"/>
            <a:ext cx="3151639" cy="3379469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518C0663-66FA-4D57-AB42-403F44688E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638" y="1773751"/>
            <a:ext cx="4673811" cy="307787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2055954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DF2F104A-1B89-4D0D-9D1F-81D85B318D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6373" b="7181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7DD55C38-40E0-4518-B88E-01B49C5D3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312298" cy="851279"/>
          </a:xfr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zh-TW" altLang="en-US" dirty="0">
                <a:latin typeface="文鼎甜妞體B" panose="040B0800000000000000" pitchFamily="82" charset="-120"/>
                <a:ea typeface="文鼎甜妞體B" panose="040B0800000000000000" pitchFamily="82" charset="-120"/>
              </a:rPr>
              <a:t>需要您的協助</a:t>
            </a:r>
            <a:r>
              <a:rPr lang="en-US" altLang="zh-TW" dirty="0">
                <a:latin typeface="文鼎甜妞體B" panose="040B0800000000000000" pitchFamily="82" charset="-120"/>
                <a:ea typeface="文鼎甜妞體B" panose="040B0800000000000000" pitchFamily="82" charset="-120"/>
              </a:rPr>
              <a:t>7</a:t>
            </a:r>
            <a:endParaRPr lang="zh-TW" altLang="en-US" dirty="0">
              <a:latin typeface="文鼎甜妞體B" panose="040B0800000000000000" pitchFamily="82" charset="-120"/>
              <a:ea typeface="文鼎甜妞體B" panose="040B0800000000000000" pitchFamily="82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EF08A98-2EDA-4A1F-A44E-8E7855FEA8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553511"/>
            <a:ext cx="10515600" cy="623451"/>
          </a:xfrm>
        </p:spPr>
        <p:txBody>
          <a:bodyPr/>
          <a:lstStyle/>
          <a:p>
            <a:r>
              <a:rPr lang="zh-TW" altLang="en-US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作業要訂簽</a:t>
            </a:r>
            <a:r>
              <a:rPr lang="zh-TW" altLang="en-US" dirty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：掌握孩子的學習，從訂正開始。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F7C80EA9-887A-4258-8FCB-27AD60F9B1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9776" y="3478531"/>
            <a:ext cx="3151639" cy="3379469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D18CF741-F48F-45B1-99A2-19B5BDF723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396" y="1899312"/>
            <a:ext cx="4350204" cy="297316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745243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F8FBF9"/>
            </a:gs>
            <a:gs pos="74001">
              <a:srgbClr val="77E3FF"/>
            </a:gs>
            <a:gs pos="83000">
              <a:srgbClr val="77E3FF"/>
            </a:gs>
            <a:gs pos="100000">
              <a:srgbClr val="D2E6D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Line 8">
            <a:extLst>
              <a:ext uri="{FF2B5EF4-FFF2-40B4-BE49-F238E27FC236}">
                <a16:creationId xmlns:a16="http://schemas.microsoft.com/office/drawing/2014/main" id="{3ADB7BF3-AE8E-4B28-818A-A8F2509F17EE}"/>
              </a:ext>
            </a:extLst>
          </p:cNvPr>
          <p:cNvSpPr>
            <a:spLocks noChangeShapeType="1"/>
          </p:cNvSpPr>
          <p:nvPr/>
        </p:nvSpPr>
        <p:spPr bwMode="auto">
          <a:xfrm>
            <a:off x="2635250" y="1204913"/>
            <a:ext cx="6858000" cy="0"/>
          </a:xfrm>
          <a:prstGeom prst="line">
            <a:avLst/>
          </a:prstGeom>
          <a:noFill/>
          <a:ln w="38100" algn="ctr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576" tIns="36576" rIns="36576" bIns="36576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TW" altLang="en-US">
              <a:solidFill>
                <a:prstClr val="black"/>
              </a:solidFill>
              <a:latin typeface="Calibri" panose="020F0502020204030204" pitchFamily="34" charset="0"/>
              <a:ea typeface="新細明體" panose="02020500000000000000" pitchFamily="18" charset="-120"/>
            </a:endParaRPr>
          </a:p>
        </p:txBody>
      </p:sp>
      <p:sp>
        <p:nvSpPr>
          <p:cNvPr id="39939" name="Rectangle 10">
            <a:extLst>
              <a:ext uri="{FF2B5EF4-FFF2-40B4-BE49-F238E27FC236}">
                <a16:creationId xmlns:a16="http://schemas.microsoft.com/office/drawing/2014/main" id="{E98B1A9C-4CB9-41F7-9185-DC72F6CE0B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4250" y="3290889"/>
            <a:ext cx="635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</a:p>
        </p:txBody>
      </p:sp>
      <p:sp>
        <p:nvSpPr>
          <p:cNvPr id="39940" name="Rectangle 12">
            <a:extLst>
              <a:ext uri="{FF2B5EF4-FFF2-40B4-BE49-F238E27FC236}">
                <a16:creationId xmlns:a16="http://schemas.microsoft.com/office/drawing/2014/main" id="{3AB33E94-20D3-43CE-B1F6-F58764BFF5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4114" y="3516314"/>
            <a:ext cx="4103687" cy="201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TW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TW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TW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TW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TW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TW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TW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9941" name="Rectangle 2">
            <a:extLst>
              <a:ext uri="{FF2B5EF4-FFF2-40B4-BE49-F238E27FC236}">
                <a16:creationId xmlns:a16="http://schemas.microsoft.com/office/drawing/2014/main" id="{D29932FD-DF2B-476F-994C-6F90BFDBA7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1450" y="276226"/>
            <a:ext cx="6350000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3600">
                <a:solidFill>
                  <a:srgbClr val="FF66C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♥ </a:t>
            </a:r>
            <a:r>
              <a:rPr lang="zh-TW" altLang="en-US" sz="360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校 長 的 話 </a:t>
            </a:r>
            <a:r>
              <a:rPr lang="zh-TW" altLang="en-US" sz="3600">
                <a:solidFill>
                  <a:srgbClr val="FF66C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♥</a:t>
            </a:r>
            <a:endParaRPr lang="en-US" altLang="zh-TW" sz="3600">
              <a:solidFill>
                <a:srgbClr val="0000CC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pic>
        <p:nvPicPr>
          <p:cNvPr id="39944" name="圖片 14">
            <a:extLst>
              <a:ext uri="{FF2B5EF4-FFF2-40B4-BE49-F238E27FC236}">
                <a16:creationId xmlns:a16="http://schemas.microsoft.com/office/drawing/2014/main" id="{52D9E48D-23BD-4609-AE84-64AC3429B8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334" y="100591"/>
            <a:ext cx="1258880" cy="941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校長的話_家長日.mov">
            <a:hlinkClick r:id="" action="ppaction://media"/>
            <a:extLst>
              <a:ext uri="{FF2B5EF4-FFF2-40B4-BE49-F238E27FC236}">
                <a16:creationId xmlns:a16="http://schemas.microsoft.com/office/drawing/2014/main" id="{0F83217B-5C8E-4CC6-92C2-E957BC193DD1}"/>
              </a:ext>
            </a:extLst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649" y="969625"/>
            <a:ext cx="3729104" cy="5560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8" name="圖片 18">
            <a:extLst>
              <a:ext uri="{FF2B5EF4-FFF2-40B4-BE49-F238E27FC236}">
                <a16:creationId xmlns:a16="http://schemas.microsoft.com/office/drawing/2014/main" id="{9800448C-DCA1-49C2-A47D-340723B4B8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868" y="5690293"/>
            <a:ext cx="1031164" cy="891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49FBEA42-DC85-4410-ADBB-F6694E8F4B4B}"/>
              </a:ext>
            </a:extLst>
          </p:cNvPr>
          <p:cNvSpPr txBox="1"/>
          <p:nvPr/>
        </p:nvSpPr>
        <p:spPr>
          <a:xfrm>
            <a:off x="6680552" y="1148773"/>
            <a:ext cx="3864195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20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各位敬愛的成州教育合夥人大家新年好，新年平安，時值新春，一切欣欣向榮，要祝福大家闔家平安。</a:t>
            </a:r>
            <a:endParaRPr lang="en-US" altLang="zh-TW" sz="20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20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由於配合防疫的關係，我們的家長日就以線上的方式來進行。透過線上的聯繫以及各樣的管道，感謝您與老師保持密切的聯繫，我們老師也會在稍後透過這個視訊，提供給家長相關的班級經營以及課程進行的一些報告。再一次的感謝我們的家長，持續的與老師保持密切的合作與支持，來共同攜手成就我們的成州寶貝。</a:t>
            </a:r>
            <a:endParaRPr lang="en-US" altLang="zh-TW" sz="20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20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新的一年祝福各位，一起加油喔。</a:t>
            </a:r>
          </a:p>
        </p:txBody>
      </p:sp>
      <p:pic>
        <p:nvPicPr>
          <p:cNvPr id="39946" name="圖片 16">
            <a:extLst>
              <a:ext uri="{FF2B5EF4-FFF2-40B4-BE49-F238E27FC236}">
                <a16:creationId xmlns:a16="http://schemas.microsoft.com/office/drawing/2014/main" id="{3C846157-2770-43C1-B506-6194CFA67A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9088" y="5835094"/>
            <a:ext cx="1080037" cy="807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5" name="圖片 15">
            <a:extLst>
              <a:ext uri="{FF2B5EF4-FFF2-40B4-BE49-F238E27FC236}">
                <a16:creationId xmlns:a16="http://schemas.microsoft.com/office/drawing/2014/main" id="{6E207F0D-2FCD-4EC8-BB47-00EC29482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127" y="130381"/>
            <a:ext cx="934493" cy="939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395186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12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76F375F8-291C-4EB6-A713-CD561C9EF1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6373" b="7181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1B5DFD70-C453-4E59-ABBC-B19ED154D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3081"/>
            <a:ext cx="4228322" cy="779463"/>
          </a:xfrm>
          <a:solidFill>
            <a:srgbClr val="9999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zh-TW" altLang="en-US" dirty="0">
                <a:latin typeface="文鼎甜妞體B" panose="040B0800000000000000" pitchFamily="82" charset="-120"/>
                <a:ea typeface="文鼎甜妞體B" panose="040B0800000000000000" pitchFamily="82" charset="-120"/>
              </a:rPr>
              <a:t>需要您的協助</a:t>
            </a:r>
            <a:r>
              <a:rPr lang="en-US" altLang="zh-TW" dirty="0">
                <a:latin typeface="文鼎甜妞體B" panose="040B0800000000000000" pitchFamily="82" charset="-120"/>
                <a:ea typeface="文鼎甜妞體B" panose="040B0800000000000000" pitchFamily="82" charset="-120"/>
              </a:rPr>
              <a:t>8</a:t>
            </a:r>
            <a:endParaRPr lang="zh-TW" altLang="en-US" dirty="0">
              <a:latin typeface="文鼎甜妞體B" panose="040B0800000000000000" pitchFamily="82" charset="-120"/>
              <a:ea typeface="文鼎甜妞體B" panose="040B0800000000000000" pitchFamily="82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554F4DC-75B4-480D-8D5E-14651A5717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511567"/>
            <a:ext cx="8347745" cy="746620"/>
          </a:xfrm>
        </p:spPr>
        <p:txBody>
          <a:bodyPr>
            <a:normAutofit fontScale="92500"/>
          </a:bodyPr>
          <a:lstStyle/>
          <a:p>
            <a:r>
              <a:rPr lang="zh-TW" altLang="en-US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上學要準時</a:t>
            </a:r>
            <a:r>
              <a:rPr lang="zh-TW" altLang="en-US" dirty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：自己的工作自己作，學習負責任的態度。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0FB77929-5E19-4362-B219-088556F90B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9776" y="3478531"/>
            <a:ext cx="3151639" cy="3379469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1B83705C-F992-4F6F-B273-0A504E7BE36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21"/>
          <a:stretch/>
        </p:blipFill>
        <p:spPr>
          <a:xfrm>
            <a:off x="5251188" y="1927796"/>
            <a:ext cx="3187791" cy="29839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FAFECC26-EDB1-4953-85B6-A835D98C59B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90" y="1927797"/>
            <a:ext cx="4083309" cy="29839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572983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6AD29774-5935-4FCC-B43E-EBDF45DB89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6373" b="7181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78D66CB5-6E15-45DA-8774-765DBB278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7173"/>
            <a:ext cx="4295862" cy="851279"/>
          </a:xfr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zh-TW" altLang="en-US" dirty="0">
                <a:latin typeface="文鼎甜妞體B" panose="040B0800000000000000" pitchFamily="82" charset="-120"/>
                <a:ea typeface="文鼎甜妞體B" panose="040B0800000000000000" pitchFamily="82" charset="-120"/>
              </a:rPr>
              <a:t>需要您的協助</a:t>
            </a:r>
            <a:r>
              <a:rPr lang="en-US" altLang="zh-TW" dirty="0">
                <a:latin typeface="文鼎甜妞體B" panose="040B0800000000000000" pitchFamily="82" charset="-120"/>
                <a:ea typeface="文鼎甜妞體B" panose="040B0800000000000000" pitchFamily="82" charset="-120"/>
              </a:rPr>
              <a:t>9</a:t>
            </a:r>
            <a:endParaRPr lang="zh-TW" altLang="en-US" dirty="0">
              <a:latin typeface="文鼎甜妞體B" panose="040B0800000000000000" pitchFamily="82" charset="-120"/>
              <a:ea typeface="文鼎甜妞體B" panose="040B0800000000000000" pitchFamily="82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F8E53F5-3288-4AEC-90D0-E4EDFDCD4A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365629"/>
            <a:ext cx="8448413" cy="984837"/>
          </a:xfrm>
        </p:spPr>
        <p:txBody>
          <a:bodyPr>
            <a:normAutofit/>
          </a:bodyPr>
          <a:lstStyle/>
          <a:p>
            <a:pPr>
              <a:lnSpc>
                <a:spcPts val="3360"/>
              </a:lnSpc>
            </a:pPr>
            <a:r>
              <a:rPr lang="zh-TW" altLang="en-US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同儕比較</a:t>
            </a:r>
            <a:r>
              <a:rPr lang="zh-TW" altLang="en-US" dirty="0">
                <a:latin typeface="文鼎甜妞體B" panose="040B0800000000000000" pitchFamily="82" charset="-120"/>
                <a:ea typeface="文鼎甜妞體B" panose="040B0800000000000000" pitchFamily="82" charset="-120"/>
              </a:rPr>
              <a:t>：</a:t>
            </a:r>
            <a:r>
              <a:rPr lang="zh-TW" altLang="en-US" dirty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家長請不要把孩子和其他孩子作比較，發現自己孩子的優點。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A296ADC4-DE4E-4214-B6DD-ABD9A7B956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9776" y="3478531"/>
            <a:ext cx="3151639" cy="3379469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AC9B0E15-B465-4C58-BB10-BC6CD46593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996" y="1837320"/>
            <a:ext cx="4249705" cy="328242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7614950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0573956F-8033-4D51-AEFF-C92FC247BD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6373" b="7181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38FCED16-8BB0-4DE0-BBE2-E4D6DF1A7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3081"/>
            <a:ext cx="4386943" cy="779463"/>
          </a:xfrm>
          <a:solidFill>
            <a:srgbClr val="FF99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zh-TW" altLang="en-US" dirty="0">
                <a:latin typeface="文鼎甜妞體B" panose="040B0800000000000000" pitchFamily="82" charset="-120"/>
                <a:ea typeface="文鼎甜妞體B" panose="040B0800000000000000" pitchFamily="82" charset="-120"/>
              </a:rPr>
              <a:t>需要您的協助</a:t>
            </a:r>
            <a:r>
              <a:rPr lang="en-US" altLang="zh-TW" dirty="0">
                <a:latin typeface="文鼎甜妞體B" panose="040B0800000000000000" pitchFamily="82" charset="-120"/>
                <a:ea typeface="文鼎甜妞體B" panose="040B0800000000000000" pitchFamily="82" charset="-120"/>
              </a:rPr>
              <a:t>10</a:t>
            </a:r>
            <a:endParaRPr lang="zh-TW" altLang="en-US" dirty="0">
              <a:latin typeface="文鼎甜妞體B" panose="040B0800000000000000" pitchFamily="82" charset="-120"/>
              <a:ea typeface="文鼎甜妞體B" panose="040B0800000000000000" pitchFamily="82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18D780A-4C74-4F48-821C-B09FEB910F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168265"/>
            <a:ext cx="7961851" cy="1126791"/>
          </a:xfrm>
        </p:spPr>
        <p:txBody>
          <a:bodyPr>
            <a:noAutofit/>
          </a:bodyPr>
          <a:lstStyle/>
          <a:p>
            <a:pPr>
              <a:lnSpc>
                <a:spcPts val="3360"/>
              </a:lnSpc>
            </a:pPr>
            <a:r>
              <a:rPr lang="zh-TW" altLang="en-US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讀書的習慣</a:t>
            </a:r>
            <a:r>
              <a:rPr lang="zh-TW" altLang="en-US" dirty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：每天都要養成讀書習慣，課內或課  </a:t>
            </a:r>
            <a:endParaRPr lang="en-US" altLang="zh-TW" dirty="0">
              <a:latin typeface="文鼎簽字筆體E" panose="04090A00000000000000" pitchFamily="82" charset="-120"/>
              <a:ea typeface="文鼎簽字筆體E" panose="04090A00000000000000" pitchFamily="82" charset="-120"/>
            </a:endParaRPr>
          </a:p>
          <a:p>
            <a:pPr marL="0" indent="0">
              <a:lnSpc>
                <a:spcPts val="3360"/>
              </a:lnSpc>
              <a:buNone/>
            </a:pPr>
            <a:r>
              <a:rPr lang="zh-TW" altLang="en-US" dirty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                外的書都好。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F86BE95D-815C-4E05-859F-7F8DE23F44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9776" y="3478531"/>
            <a:ext cx="3151639" cy="3379469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32B4DC3A-64AB-4D9B-85D2-D576DD3ADB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671" y="1701436"/>
            <a:ext cx="4180697" cy="312754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74982872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AF818802-9885-4050-B39C-31332D1FC2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6373" b="7181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7427EF63-33EC-482D-B81E-08827F9C2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3081"/>
            <a:ext cx="4648200" cy="779463"/>
          </a:xfrm>
          <a:solidFill>
            <a:srgbClr val="99CC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zh-TW" altLang="en-US" dirty="0">
                <a:latin typeface="文鼎甜妞體B" panose="040B0800000000000000" pitchFamily="82" charset="-120"/>
                <a:ea typeface="文鼎甜妞體B" panose="040B0800000000000000" pitchFamily="82" charset="-120"/>
              </a:rPr>
              <a:t>需要您的協助</a:t>
            </a:r>
            <a:r>
              <a:rPr lang="en-US" altLang="zh-TW" dirty="0">
                <a:latin typeface="文鼎甜妞體B" panose="040B0800000000000000" pitchFamily="82" charset="-120"/>
                <a:ea typeface="文鼎甜妞體B" panose="040B0800000000000000" pitchFamily="82" charset="-120"/>
              </a:rPr>
              <a:t>11</a:t>
            </a:r>
            <a:endParaRPr lang="zh-TW" altLang="en-US" dirty="0">
              <a:latin typeface="文鼎甜妞體B" panose="040B0800000000000000" pitchFamily="82" charset="-120"/>
              <a:ea typeface="文鼎甜妞體B" panose="040B0800000000000000" pitchFamily="82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6A9F305-439F-4393-989D-0CF85E0E6C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781075"/>
            <a:ext cx="8171576" cy="139588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TW" altLang="en-US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善用聯絡簿</a:t>
            </a:r>
            <a:r>
              <a:rPr lang="zh-TW" altLang="en-US" dirty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：老師每天必定批改，有任何需溝通或協助的事項，老師一定都能看到。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475487C9-BB3A-4138-849B-DB40C6615B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9776" y="3478531"/>
            <a:ext cx="3151639" cy="3379469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C382E305-FEFF-4AD9-9E26-F4C2581270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032" y="1647702"/>
            <a:ext cx="4365266" cy="300827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80420419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9EF4F7CF-C6A4-4629-8764-0C96EC2D18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6373" b="7181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CD0BB06C-806A-4D15-95F3-EBE33F935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1806"/>
            <a:ext cx="3440185" cy="1343819"/>
          </a:xfrm>
        </p:spPr>
        <p:txBody>
          <a:bodyPr/>
          <a:lstStyle/>
          <a:p>
            <a:r>
              <a:rPr lang="zh-TW" altLang="en-US" dirty="0">
                <a:solidFill>
                  <a:srgbClr val="C00000"/>
                </a:solidFill>
                <a:latin typeface="文鼎甜妞體B" panose="040B0800000000000000" pitchFamily="82" charset="-120"/>
                <a:ea typeface="文鼎甜妞體B" panose="040B0800000000000000" pitchFamily="82" charset="-120"/>
              </a:rPr>
              <a:t>請放心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418DD75-2B19-49E8-BBE8-0B2BC60DA9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864" y="2411836"/>
            <a:ext cx="6632995" cy="3343012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zh-TW" altLang="en-US" dirty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您的孩子也是我的孩子</a:t>
            </a:r>
            <a:endParaRPr lang="en-US" altLang="zh-TW" dirty="0">
              <a:latin typeface="文鼎簽字筆體E" panose="04090A00000000000000" pitchFamily="82" charset="-120"/>
              <a:ea typeface="文鼎簽字筆體E" panose="04090A00000000000000" pitchFamily="82" charset="-120"/>
            </a:endParaRPr>
          </a:p>
          <a:p>
            <a:pPr>
              <a:lnSpc>
                <a:spcPct val="150000"/>
              </a:lnSpc>
            </a:pPr>
            <a:r>
              <a:rPr lang="zh-TW" altLang="en-US" dirty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學習的路上，放心交給老師</a:t>
            </a:r>
            <a:endParaRPr lang="en-US" altLang="zh-TW" dirty="0">
              <a:latin typeface="文鼎簽字筆體E" panose="04090A00000000000000" pitchFamily="82" charset="-120"/>
              <a:ea typeface="文鼎簽字筆體E" panose="04090A00000000000000" pitchFamily="82" charset="-120"/>
            </a:endParaRPr>
          </a:p>
          <a:p>
            <a:pPr>
              <a:lnSpc>
                <a:spcPct val="150000"/>
              </a:lnSpc>
            </a:pPr>
            <a:r>
              <a:rPr lang="zh-TW" altLang="en-US" dirty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不放棄每個孩子，因為他們都是我的寶貝</a:t>
            </a:r>
            <a:endParaRPr lang="en-US" altLang="zh-TW" dirty="0">
              <a:latin typeface="文鼎簽字筆體E" panose="04090A00000000000000" pitchFamily="82" charset="-120"/>
              <a:ea typeface="文鼎簽字筆體E" panose="04090A00000000000000" pitchFamily="82" charset="-120"/>
            </a:endParaRPr>
          </a:p>
          <a:p>
            <a:pPr>
              <a:lnSpc>
                <a:spcPct val="150000"/>
              </a:lnSpc>
            </a:pPr>
            <a:r>
              <a:rPr lang="zh-TW" altLang="en-US" dirty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孩子的教育</a:t>
            </a:r>
            <a:r>
              <a:rPr lang="en-US" altLang="zh-TW" dirty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=</a:t>
            </a:r>
            <a:r>
              <a:rPr lang="zh-TW" altLang="en-US" dirty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家長</a:t>
            </a:r>
            <a:r>
              <a:rPr lang="en-US" altLang="zh-TW" dirty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+</a:t>
            </a:r>
            <a:r>
              <a:rPr lang="zh-TW" altLang="en-US" dirty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老師</a:t>
            </a: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4FDE7306-D731-4796-A582-E49B11DB31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41424">
            <a:off x="7244691" y="2103516"/>
            <a:ext cx="4453328" cy="278519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95C98071-5047-45FA-897D-D0A706F93BA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910" y="281627"/>
            <a:ext cx="1588535" cy="1725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80193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群組 11"/>
          <p:cNvGrpSpPr/>
          <p:nvPr/>
        </p:nvGrpSpPr>
        <p:grpSpPr>
          <a:xfrm>
            <a:off x="307376" y="215153"/>
            <a:ext cx="11688352" cy="6590251"/>
            <a:chOff x="307376" y="215153"/>
            <a:chExt cx="11688352" cy="6590251"/>
          </a:xfrm>
        </p:grpSpPr>
        <p:pic>
          <p:nvPicPr>
            <p:cNvPr id="11" name="圖片 10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8538"/>
            <a:stretch/>
          </p:blipFill>
          <p:spPr>
            <a:xfrm>
              <a:off x="307376" y="215153"/>
              <a:ext cx="11688352" cy="2721048"/>
            </a:xfrm>
            <a:prstGeom prst="rect">
              <a:avLst/>
            </a:prstGeom>
          </p:spPr>
        </p:pic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376" y="2937648"/>
              <a:ext cx="11688352" cy="3867756"/>
            </a:xfrm>
            <a:prstGeom prst="rect">
              <a:avLst/>
            </a:prstGeom>
          </p:spPr>
        </p:pic>
      </p:grpSp>
      <p:sp>
        <p:nvSpPr>
          <p:cNvPr id="7" name="內容版面配置區 2">
            <a:extLst>
              <a:ext uri="{FF2B5EF4-FFF2-40B4-BE49-F238E27FC236}">
                <a16:creationId xmlns:a16="http://schemas.microsoft.com/office/drawing/2014/main" id="{0418DD75-2B19-49E8-BBE8-0B2BC60DA921}"/>
              </a:ext>
            </a:extLst>
          </p:cNvPr>
          <p:cNvSpPr txBox="1">
            <a:spLocks/>
          </p:cNvSpPr>
          <p:nvPr/>
        </p:nvSpPr>
        <p:spPr>
          <a:xfrm>
            <a:off x="3628780" y="5646685"/>
            <a:ext cx="2105812" cy="6809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TW" altLang="en-US" dirty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學校</a:t>
            </a:r>
          </a:p>
        </p:txBody>
      </p:sp>
      <p:sp>
        <p:nvSpPr>
          <p:cNvPr id="9" name="內容版面配置區 2">
            <a:extLst>
              <a:ext uri="{FF2B5EF4-FFF2-40B4-BE49-F238E27FC236}">
                <a16:creationId xmlns:a16="http://schemas.microsoft.com/office/drawing/2014/main" id="{0418DD75-2B19-49E8-BBE8-0B2BC60DA921}"/>
              </a:ext>
            </a:extLst>
          </p:cNvPr>
          <p:cNvSpPr txBox="1">
            <a:spLocks/>
          </p:cNvSpPr>
          <p:nvPr/>
        </p:nvSpPr>
        <p:spPr>
          <a:xfrm>
            <a:off x="7670170" y="5767072"/>
            <a:ext cx="2105812" cy="6809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TW" altLang="en-US" dirty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家庭</a:t>
            </a: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CD0BB06C-806A-4D15-95F3-EBE33F935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4704" y="921196"/>
            <a:ext cx="7654625" cy="1343819"/>
          </a:xfrm>
        </p:spPr>
        <p:txBody>
          <a:bodyPr>
            <a:normAutofit/>
          </a:bodyPr>
          <a:lstStyle/>
          <a:p>
            <a:r>
              <a:rPr lang="zh-TW" altLang="en-US" dirty="0">
                <a:solidFill>
                  <a:srgbClr val="C00000"/>
                </a:solidFill>
                <a:latin typeface="文鼎甜妞體B" panose="040B0800000000000000" pitchFamily="82" charset="-120"/>
                <a:ea typeface="文鼎甜妞體B" panose="040B0800000000000000" pitchFamily="82" charset="-120"/>
              </a:rPr>
              <a:t>讓我們一起為孩子的教育努力</a:t>
            </a:r>
          </a:p>
        </p:txBody>
      </p:sp>
      <p:pic>
        <p:nvPicPr>
          <p:cNvPr id="2050" name="Picture 2" descr="「愛心」的圖片搜尋結果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686" y="2341210"/>
            <a:ext cx="3332660" cy="275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418DD75-2B19-49E8-BBE8-0B2BC60DA9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8646" y="3307625"/>
            <a:ext cx="2105812" cy="680921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zh-TW" altLang="en-US" dirty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孩子的教育</a:t>
            </a:r>
          </a:p>
        </p:txBody>
      </p:sp>
    </p:spTree>
    <p:extLst>
      <p:ext uri="{BB962C8B-B14F-4D97-AF65-F5344CB8AC3E}">
        <p14:creationId xmlns:p14="http://schemas.microsoft.com/office/powerpoint/2010/main" val="245048425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5668D13B-6511-42F4-8671-ACFF3FB68B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6373" b="7181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B3928CC4-6F1A-4584-A325-EF717D5D04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143876" cy="6858001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E7C446DA-1BC3-4C2F-92E0-2BFEE39C5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8243" y="5073582"/>
            <a:ext cx="5705213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TW" dirty="0">
                <a:latin typeface="文鼎中鋼筆行楷" panose="03000600000000000000" pitchFamily="66" charset="-120"/>
                <a:ea typeface="文鼎中鋼筆行楷" panose="03000600000000000000" pitchFamily="66" charset="-120"/>
              </a:rPr>
              <a:t>310</a:t>
            </a:r>
            <a:r>
              <a:rPr lang="zh-TW" altLang="en-US" dirty="0">
                <a:latin typeface="文鼎中鋼筆行楷" panose="03000600000000000000" pitchFamily="66" charset="-120"/>
                <a:ea typeface="文鼎中鋼筆行楷" panose="03000600000000000000" pitchFamily="66" charset="-120"/>
              </a:rPr>
              <a:t>逗陣來開班親會</a:t>
            </a:r>
            <a:br>
              <a:rPr lang="en-US" altLang="zh-TW" dirty="0">
                <a:latin typeface="文鼎甜妞體B" panose="040B0800000000000000" pitchFamily="82" charset="-120"/>
                <a:ea typeface="文鼎甜妞體B" panose="040B0800000000000000" pitchFamily="82" charset="-120"/>
              </a:rPr>
            </a:br>
            <a:br>
              <a:rPr lang="en-US" altLang="zh-TW" dirty="0">
                <a:latin typeface="文鼎甜妞體B" panose="040B0800000000000000" pitchFamily="82" charset="-120"/>
                <a:ea typeface="文鼎甜妞體B" panose="040B0800000000000000" pitchFamily="82" charset="-120"/>
              </a:rPr>
            </a:br>
            <a:r>
              <a:rPr lang="zh-TW" altLang="en-US" dirty="0">
                <a:latin typeface="文鼎甜妞體B" panose="040B0800000000000000" pitchFamily="82" charset="-120"/>
                <a:ea typeface="文鼎甜妞體B" panose="040B0800000000000000" pitchFamily="82" charset="-120"/>
              </a:rPr>
              <a:t>感謝您的光臨與指教</a:t>
            </a:r>
            <a:br>
              <a:rPr lang="zh-TW" altLang="en-US" dirty="0"/>
            </a:b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344505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0">
            <a:extLst>
              <a:ext uri="{FF2B5EF4-FFF2-40B4-BE49-F238E27FC236}">
                <a16:creationId xmlns:a16="http://schemas.microsoft.com/office/drawing/2014/main" id="{FE5F0A26-700F-41FA-87E0-B627CAC6EA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4250" y="3290889"/>
            <a:ext cx="635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1pPr>
            <a:lvl2pPr marL="742950" indent="-28575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6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2pPr>
            <a:lvl3pPr marL="1143000" indent="-2286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4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3pPr>
            <a:lvl4pPr marL="1600200" indent="-2286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4pPr>
            <a:lvl5pPr marL="2057400" indent="-2286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zh-TW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 </a:t>
            </a:r>
          </a:p>
        </p:txBody>
      </p:sp>
      <p:sp>
        <p:nvSpPr>
          <p:cNvPr id="46083" name="Rectangle 12">
            <a:extLst>
              <a:ext uri="{FF2B5EF4-FFF2-40B4-BE49-F238E27FC236}">
                <a16:creationId xmlns:a16="http://schemas.microsoft.com/office/drawing/2014/main" id="{9CEB6D41-1138-4ED2-9CEA-B3D4218744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4114" y="2054225"/>
            <a:ext cx="4103687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42900" indent="-3429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1pPr>
            <a:lvl2pPr marL="742950" indent="-28575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2pPr>
            <a:lvl3pPr marL="1143000" indent="-2286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3pPr>
            <a:lvl4pPr marL="1600200" indent="-2286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4pPr>
            <a:lvl5pPr marL="2057400" indent="-2286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zh-TW">
              <a:solidFill>
                <a:srgbClr val="000000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zh-TW">
              <a:solidFill>
                <a:srgbClr val="000000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zh-TW">
              <a:solidFill>
                <a:srgbClr val="000000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zh-TW">
              <a:solidFill>
                <a:srgbClr val="000000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zh-TW">
              <a:solidFill>
                <a:srgbClr val="000000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zh-TW">
              <a:solidFill>
                <a:srgbClr val="000000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zh-TW">
              <a:solidFill>
                <a:srgbClr val="000000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46084" name="Rectangle 2">
            <a:extLst>
              <a:ext uri="{FF2B5EF4-FFF2-40B4-BE49-F238E27FC236}">
                <a16:creationId xmlns:a16="http://schemas.microsoft.com/office/drawing/2014/main" id="{1225FF8A-4C60-4D5B-B185-5B9A9500AC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5250" y="1671638"/>
            <a:ext cx="6916738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1pPr>
            <a:lvl2pPr marL="742950" indent="-28575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2pPr>
            <a:lvl3pPr marL="1143000" indent="-2286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3pPr>
            <a:lvl4pPr marL="1600200" indent="-2286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4pPr>
            <a:lvl5pPr marL="2057400" indent="-2286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zh-TW" altLang="en-US" sz="440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成州國小</a:t>
            </a:r>
            <a:r>
              <a:rPr lang="en-US" altLang="zh-TW" sz="440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110</a:t>
            </a:r>
            <a:r>
              <a:rPr lang="zh-TW" altLang="en-US" sz="440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學年度下學期</a:t>
            </a:r>
            <a:br>
              <a:rPr lang="en-US" altLang="zh-TW" sz="440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40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家長日宣導資料</a:t>
            </a:r>
            <a:r>
              <a:rPr lang="en-US" altLang="zh-TW" sz="440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4400">
                <a:solidFill>
                  <a:srgbClr val="FF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教務處</a:t>
            </a:r>
            <a:endParaRPr lang="zh-TW" altLang="en-US" sz="4400">
              <a:solidFill>
                <a:srgbClr val="FF3300"/>
              </a:solidFill>
            </a:endParaRPr>
          </a:p>
        </p:txBody>
      </p:sp>
      <p:grpSp>
        <p:nvGrpSpPr>
          <p:cNvPr id="46085" name="群組 13">
            <a:extLst>
              <a:ext uri="{FF2B5EF4-FFF2-40B4-BE49-F238E27FC236}">
                <a16:creationId xmlns:a16="http://schemas.microsoft.com/office/drawing/2014/main" id="{FF1521FE-085B-4100-984C-5BE5762DCE6D}"/>
              </a:ext>
            </a:extLst>
          </p:cNvPr>
          <p:cNvGrpSpPr>
            <a:grpSpLocks/>
          </p:cNvGrpSpPr>
          <p:nvPr/>
        </p:nvGrpSpPr>
        <p:grpSpPr bwMode="auto">
          <a:xfrm>
            <a:off x="3432176" y="4802188"/>
            <a:ext cx="6049963" cy="1008062"/>
            <a:chOff x="2050732" y="5463858"/>
            <a:chExt cx="6640830" cy="1300480"/>
          </a:xfrm>
        </p:grpSpPr>
        <p:pic>
          <p:nvPicPr>
            <p:cNvPr id="46086" name="圖片 14">
              <a:extLst>
                <a:ext uri="{FF2B5EF4-FFF2-40B4-BE49-F238E27FC236}">
                  <a16:creationId xmlns:a16="http://schemas.microsoft.com/office/drawing/2014/main" id="{E4BD8CD7-D141-4527-9B52-2AA3D5B987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7392" y="5476558"/>
              <a:ext cx="1488440" cy="1287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087" name="圖片 15">
              <a:extLst>
                <a:ext uri="{FF2B5EF4-FFF2-40B4-BE49-F238E27FC236}">
                  <a16:creationId xmlns:a16="http://schemas.microsoft.com/office/drawing/2014/main" id="{04D2FCA4-76E6-4854-B080-2BEE8CDAB6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1872" y="5465763"/>
              <a:ext cx="1104900" cy="1285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088" name="圖片 16">
              <a:extLst>
                <a:ext uri="{FF2B5EF4-FFF2-40B4-BE49-F238E27FC236}">
                  <a16:creationId xmlns:a16="http://schemas.microsoft.com/office/drawing/2014/main" id="{3B9B9621-81E5-478C-8DFE-DF98C7DF5A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1852" y="5580698"/>
              <a:ext cx="1276985" cy="1104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089" name="圖片 17">
              <a:extLst>
                <a:ext uri="{FF2B5EF4-FFF2-40B4-BE49-F238E27FC236}">
                  <a16:creationId xmlns:a16="http://schemas.microsoft.com/office/drawing/2014/main" id="{EFE05719-3967-4A81-840C-32FC149CAD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6937" y="5479098"/>
              <a:ext cx="1444625" cy="1249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090" name="圖片 18">
              <a:extLst>
                <a:ext uri="{FF2B5EF4-FFF2-40B4-BE49-F238E27FC236}">
                  <a16:creationId xmlns:a16="http://schemas.microsoft.com/office/drawing/2014/main" id="{18530F26-7244-4703-803D-8A1E7AA610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0732" y="5463858"/>
              <a:ext cx="1219200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00568090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Line 8">
            <a:extLst>
              <a:ext uri="{FF2B5EF4-FFF2-40B4-BE49-F238E27FC236}">
                <a16:creationId xmlns:a16="http://schemas.microsoft.com/office/drawing/2014/main" id="{6637AA18-7EF3-4B9D-A317-5632B6AED5FC}"/>
              </a:ext>
            </a:extLst>
          </p:cNvPr>
          <p:cNvSpPr>
            <a:spLocks noChangeShapeType="1"/>
          </p:cNvSpPr>
          <p:nvPr/>
        </p:nvSpPr>
        <p:spPr bwMode="auto">
          <a:xfrm>
            <a:off x="2635250" y="1189038"/>
            <a:ext cx="6858000" cy="0"/>
          </a:xfrm>
          <a:prstGeom prst="line">
            <a:avLst/>
          </a:prstGeom>
          <a:noFill/>
          <a:ln w="38100" algn="ctr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576" tIns="36576" rIns="36576" bIns="36576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TW" altLang="en-US">
              <a:solidFill>
                <a:prstClr val="black"/>
              </a:solidFill>
              <a:latin typeface="Calibri" panose="020F0502020204030204" pitchFamily="34" charset="0"/>
              <a:ea typeface="新細明體" panose="02020500000000000000" pitchFamily="18" charset="-120"/>
            </a:endParaRPr>
          </a:p>
        </p:txBody>
      </p:sp>
      <p:sp>
        <p:nvSpPr>
          <p:cNvPr id="48131" name="Rectangle 10">
            <a:extLst>
              <a:ext uri="{FF2B5EF4-FFF2-40B4-BE49-F238E27FC236}">
                <a16:creationId xmlns:a16="http://schemas.microsoft.com/office/drawing/2014/main" id="{0B5EEB26-9F4A-4650-96FE-098134B40A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4250" y="3290889"/>
            <a:ext cx="635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1pPr>
            <a:lvl2pPr marL="742950" indent="-28575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6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2pPr>
            <a:lvl3pPr marL="1143000" indent="-2286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4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3pPr>
            <a:lvl4pPr marL="1600200" indent="-2286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4pPr>
            <a:lvl5pPr marL="2057400" indent="-2286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zh-TW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 </a:t>
            </a:r>
          </a:p>
        </p:txBody>
      </p:sp>
      <p:sp>
        <p:nvSpPr>
          <p:cNvPr id="48132" name="Rectangle 12">
            <a:extLst>
              <a:ext uri="{FF2B5EF4-FFF2-40B4-BE49-F238E27FC236}">
                <a16:creationId xmlns:a16="http://schemas.microsoft.com/office/drawing/2014/main" id="{62DDE777-E984-4099-A025-1BE68FA993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4114" y="2054225"/>
            <a:ext cx="4103687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42900" indent="-3429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1pPr>
            <a:lvl2pPr marL="742950" indent="-28575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2pPr>
            <a:lvl3pPr marL="1143000" indent="-2286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3pPr>
            <a:lvl4pPr marL="1600200" indent="-2286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4pPr>
            <a:lvl5pPr marL="2057400" indent="-2286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zh-TW">
              <a:solidFill>
                <a:srgbClr val="000000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zh-TW">
              <a:solidFill>
                <a:srgbClr val="000000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zh-TW">
              <a:solidFill>
                <a:srgbClr val="000000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zh-TW">
              <a:solidFill>
                <a:srgbClr val="000000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zh-TW">
              <a:solidFill>
                <a:srgbClr val="000000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zh-TW">
              <a:solidFill>
                <a:srgbClr val="000000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zh-TW">
              <a:solidFill>
                <a:srgbClr val="000000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48133" name="Rectangle 2">
            <a:extLst>
              <a:ext uri="{FF2B5EF4-FFF2-40B4-BE49-F238E27FC236}">
                <a16:creationId xmlns:a16="http://schemas.microsoft.com/office/drawing/2014/main" id="{3463826C-7B3C-40CF-A9CC-18A3F1B9D9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5913" y="74614"/>
            <a:ext cx="61214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1pPr>
            <a:lvl2pPr marL="742950" indent="-28575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2pPr>
            <a:lvl3pPr marL="1143000" indent="-2286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3pPr>
            <a:lvl4pPr marL="1600200" indent="-2286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4pPr>
            <a:lvl5pPr marL="2057400" indent="-2286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zh-TW" altLang="en-US" sz="320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成州國小</a:t>
            </a:r>
            <a:r>
              <a:rPr lang="en-US" altLang="zh-TW" sz="320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110</a:t>
            </a:r>
            <a:r>
              <a:rPr lang="zh-TW" altLang="en-US" sz="320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學年度下學期</a:t>
            </a:r>
            <a:br>
              <a:rPr lang="en-US" altLang="zh-TW" sz="320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20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家長日宣導事項─教務處</a:t>
            </a:r>
            <a:endParaRPr lang="zh-TW" altLang="en-US" sz="3200">
              <a:solidFill>
                <a:srgbClr val="0000CC"/>
              </a:solidFill>
            </a:endParaRPr>
          </a:p>
        </p:txBody>
      </p:sp>
      <p:sp>
        <p:nvSpPr>
          <p:cNvPr id="12" name="副標題 1">
            <a:extLst>
              <a:ext uri="{FF2B5EF4-FFF2-40B4-BE49-F238E27FC236}">
                <a16:creationId xmlns:a16="http://schemas.microsoft.com/office/drawing/2014/main" id="{C0F697AC-8B56-40C5-97DD-391F8B9D04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90750" y="1609726"/>
            <a:ext cx="7577138" cy="4918075"/>
          </a:xfrm>
        </p:spPr>
        <p:txBody>
          <a:bodyPr/>
          <a:lstStyle/>
          <a:p>
            <a:pPr marL="342900" indent="-342900">
              <a:lnSpc>
                <a:spcPts val="2800"/>
              </a:lnSpc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u"/>
              <a:defRPr/>
            </a:pPr>
            <a:r>
              <a:rPr lang="zh-TW" altLang="en-US" sz="3600" dirty="0">
                <a:solidFill>
                  <a:srgbClr val="FF0000"/>
                </a:solidFill>
              </a:rPr>
              <a:t>學校重要期程宣導</a:t>
            </a:r>
            <a:endParaRPr lang="en-US" altLang="zh-TW" sz="3600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zh-TW" altLang="en-US" sz="3600" dirty="0">
                <a:solidFill>
                  <a:srgbClr val="66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＊</a:t>
            </a:r>
            <a:r>
              <a:rPr lang="zh-TW" altLang="zh-TW" sz="3600" dirty="0">
                <a:solidFill>
                  <a:srgbClr val="6600CC"/>
                </a:solidFill>
              </a:rPr>
              <a:t>本學期連續假期及補課日</a:t>
            </a:r>
          </a:p>
          <a:p>
            <a:pPr>
              <a:defRPr/>
            </a:pPr>
            <a:r>
              <a:rPr lang="zh-TW" altLang="en-US" sz="3200" dirty="0">
                <a:solidFill>
                  <a:srgbClr val="0000FF"/>
                </a:solidFill>
              </a:rPr>
              <a:t>→</a:t>
            </a:r>
            <a:r>
              <a:rPr lang="en-US" altLang="zh-TW" sz="3200" dirty="0">
                <a:solidFill>
                  <a:srgbClr val="0000FF"/>
                </a:solidFill>
              </a:rPr>
              <a:t>2/28(</a:t>
            </a:r>
            <a:r>
              <a:rPr lang="zh-TW" altLang="zh-TW" sz="3200" dirty="0">
                <a:solidFill>
                  <a:srgbClr val="0000FF"/>
                </a:solidFill>
              </a:rPr>
              <a:t>一</a:t>
            </a:r>
            <a:r>
              <a:rPr lang="en-US" altLang="zh-TW" sz="3200" dirty="0">
                <a:solidFill>
                  <a:srgbClr val="0000FF"/>
                </a:solidFill>
              </a:rPr>
              <a:t>)</a:t>
            </a:r>
            <a:r>
              <a:rPr lang="zh-TW" altLang="zh-TW" sz="3200" dirty="0">
                <a:solidFill>
                  <a:srgbClr val="0000FF"/>
                </a:solidFill>
              </a:rPr>
              <a:t>二二八紀念日連假</a:t>
            </a:r>
          </a:p>
          <a:p>
            <a:pPr>
              <a:defRPr/>
            </a:pPr>
            <a:r>
              <a:rPr lang="zh-TW" altLang="en-US" sz="3200" dirty="0">
                <a:solidFill>
                  <a:srgbClr val="0000FF"/>
                </a:solidFill>
              </a:rPr>
              <a:t>→</a:t>
            </a:r>
            <a:r>
              <a:rPr lang="en-US" altLang="zh-TW" sz="3200" dirty="0">
                <a:solidFill>
                  <a:srgbClr val="0000FF"/>
                </a:solidFill>
              </a:rPr>
              <a:t>4/4(</a:t>
            </a:r>
            <a:r>
              <a:rPr lang="zh-TW" altLang="zh-TW" sz="3200" dirty="0">
                <a:solidFill>
                  <a:srgbClr val="0000FF"/>
                </a:solidFill>
              </a:rPr>
              <a:t>一</a:t>
            </a:r>
            <a:r>
              <a:rPr lang="en-US" altLang="zh-TW" sz="3200" dirty="0">
                <a:solidFill>
                  <a:srgbClr val="0000FF"/>
                </a:solidFill>
              </a:rPr>
              <a:t>)</a:t>
            </a:r>
            <a:r>
              <a:rPr lang="zh-TW" altLang="zh-TW" sz="3200" dirty="0">
                <a:solidFill>
                  <a:srgbClr val="0000FF"/>
                </a:solidFill>
              </a:rPr>
              <a:t>、</a:t>
            </a:r>
            <a:r>
              <a:rPr lang="en-US" altLang="zh-TW" sz="3200" dirty="0">
                <a:solidFill>
                  <a:srgbClr val="0000FF"/>
                </a:solidFill>
              </a:rPr>
              <a:t>4/5(</a:t>
            </a:r>
            <a:r>
              <a:rPr lang="zh-TW" altLang="zh-TW" sz="3200" dirty="0">
                <a:solidFill>
                  <a:srgbClr val="0000FF"/>
                </a:solidFill>
              </a:rPr>
              <a:t>二</a:t>
            </a:r>
            <a:r>
              <a:rPr lang="en-US" altLang="zh-TW" sz="3200" dirty="0">
                <a:solidFill>
                  <a:srgbClr val="0000FF"/>
                </a:solidFill>
              </a:rPr>
              <a:t>)</a:t>
            </a:r>
            <a:r>
              <a:rPr lang="zh-TW" altLang="zh-TW" sz="3200" dirty="0">
                <a:solidFill>
                  <a:srgbClr val="0000FF"/>
                </a:solidFill>
              </a:rPr>
              <a:t>兒童節及清明節連假</a:t>
            </a:r>
            <a:endParaRPr lang="en-US" altLang="zh-TW" sz="3200" dirty="0">
              <a:solidFill>
                <a:srgbClr val="0000FF"/>
              </a:solidFill>
            </a:endParaRPr>
          </a:p>
          <a:p>
            <a:pPr>
              <a:defRPr/>
            </a:pPr>
            <a:r>
              <a:rPr lang="zh-TW" altLang="en-US" sz="3200" dirty="0">
                <a:solidFill>
                  <a:srgbClr val="0000FF"/>
                </a:solidFill>
              </a:rPr>
              <a:t>→</a:t>
            </a:r>
            <a:r>
              <a:rPr lang="en-US" altLang="zh-TW" sz="3200" dirty="0">
                <a:solidFill>
                  <a:srgbClr val="0000FF"/>
                </a:solidFill>
              </a:rPr>
              <a:t>4/23(</a:t>
            </a:r>
            <a:r>
              <a:rPr lang="zh-TW" altLang="en-US" sz="3200" dirty="0">
                <a:solidFill>
                  <a:srgbClr val="0000FF"/>
                </a:solidFill>
              </a:rPr>
              <a:t>六</a:t>
            </a:r>
            <a:r>
              <a:rPr lang="en-US" altLang="zh-TW" sz="3200" dirty="0">
                <a:solidFill>
                  <a:srgbClr val="0000FF"/>
                </a:solidFill>
              </a:rPr>
              <a:t>)</a:t>
            </a:r>
            <a:r>
              <a:rPr lang="zh-TW" altLang="en-US" sz="3200" dirty="0">
                <a:solidFill>
                  <a:srgbClr val="0000FF"/>
                </a:solidFill>
              </a:rPr>
              <a:t>校慶運動會</a:t>
            </a:r>
            <a:endParaRPr lang="zh-TW" altLang="zh-TW" sz="3200" dirty="0">
              <a:solidFill>
                <a:srgbClr val="0000FF"/>
              </a:solidFill>
            </a:endParaRPr>
          </a:p>
          <a:p>
            <a:pPr>
              <a:defRPr/>
            </a:pPr>
            <a:r>
              <a:rPr lang="zh-TW" altLang="en-US" sz="3200" dirty="0">
                <a:solidFill>
                  <a:srgbClr val="0000FF"/>
                </a:solidFill>
              </a:rPr>
              <a:t>→</a:t>
            </a:r>
            <a:r>
              <a:rPr lang="en-US" altLang="zh-TW" sz="3200" dirty="0">
                <a:solidFill>
                  <a:srgbClr val="0000FF"/>
                </a:solidFill>
              </a:rPr>
              <a:t>4/25(</a:t>
            </a:r>
            <a:r>
              <a:rPr lang="zh-TW" altLang="zh-TW" sz="3200" dirty="0">
                <a:solidFill>
                  <a:srgbClr val="0000FF"/>
                </a:solidFill>
              </a:rPr>
              <a:t>一</a:t>
            </a:r>
            <a:r>
              <a:rPr lang="en-US" altLang="zh-TW" sz="3200" dirty="0">
                <a:solidFill>
                  <a:srgbClr val="0000FF"/>
                </a:solidFill>
              </a:rPr>
              <a:t>)</a:t>
            </a:r>
            <a:r>
              <a:rPr lang="zh-TW" altLang="zh-TW" sz="3200" dirty="0">
                <a:solidFill>
                  <a:srgbClr val="0000FF"/>
                </a:solidFill>
              </a:rPr>
              <a:t>校慶補假</a:t>
            </a:r>
          </a:p>
          <a:p>
            <a:pPr>
              <a:defRPr/>
            </a:pPr>
            <a:r>
              <a:rPr lang="zh-TW" altLang="en-US" sz="3200" dirty="0">
                <a:solidFill>
                  <a:srgbClr val="0000FF"/>
                </a:solidFill>
              </a:rPr>
              <a:t>→</a:t>
            </a:r>
            <a:r>
              <a:rPr lang="en-US" altLang="zh-TW" sz="3200" dirty="0">
                <a:solidFill>
                  <a:srgbClr val="0000FF"/>
                </a:solidFill>
              </a:rPr>
              <a:t>6/3(</a:t>
            </a:r>
            <a:r>
              <a:rPr lang="zh-TW" altLang="zh-TW" sz="3200" dirty="0">
                <a:solidFill>
                  <a:srgbClr val="0000FF"/>
                </a:solidFill>
              </a:rPr>
              <a:t>五</a:t>
            </a:r>
            <a:r>
              <a:rPr lang="en-US" altLang="zh-TW" sz="3200" dirty="0">
                <a:solidFill>
                  <a:srgbClr val="0000FF"/>
                </a:solidFill>
              </a:rPr>
              <a:t>)</a:t>
            </a:r>
            <a:r>
              <a:rPr lang="zh-TW" altLang="zh-TW" sz="3200" dirty="0">
                <a:solidFill>
                  <a:srgbClr val="0000FF"/>
                </a:solidFill>
              </a:rPr>
              <a:t>端午節連假</a:t>
            </a:r>
            <a:endParaRPr lang="en-US" altLang="zh-TW" sz="3200" dirty="0">
              <a:solidFill>
                <a:srgbClr val="0000FF"/>
              </a:solidFill>
            </a:endParaRPr>
          </a:p>
        </p:txBody>
      </p:sp>
      <p:grpSp>
        <p:nvGrpSpPr>
          <p:cNvPr id="48135" name="群組 1">
            <a:extLst>
              <a:ext uri="{FF2B5EF4-FFF2-40B4-BE49-F238E27FC236}">
                <a16:creationId xmlns:a16="http://schemas.microsoft.com/office/drawing/2014/main" id="{A11802D8-06C8-4F25-96BB-5DF395C02055}"/>
              </a:ext>
            </a:extLst>
          </p:cNvPr>
          <p:cNvGrpSpPr>
            <a:grpSpLocks/>
          </p:cNvGrpSpPr>
          <p:nvPr/>
        </p:nvGrpSpPr>
        <p:grpSpPr bwMode="auto">
          <a:xfrm>
            <a:off x="6538914" y="4294188"/>
            <a:ext cx="3654425" cy="2233612"/>
            <a:chOff x="5183294" y="4493993"/>
            <a:chExt cx="3071088" cy="1952944"/>
          </a:xfrm>
        </p:grpSpPr>
        <p:pic>
          <p:nvPicPr>
            <p:cNvPr id="48136" name="圖片 15">
              <a:extLst>
                <a:ext uri="{FF2B5EF4-FFF2-40B4-BE49-F238E27FC236}">
                  <a16:creationId xmlns:a16="http://schemas.microsoft.com/office/drawing/2014/main" id="{9D846C47-C754-4312-8B07-B0CC4CB476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4248" y="4493993"/>
              <a:ext cx="1181265" cy="899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137" name="圖片 10">
              <a:extLst>
                <a:ext uri="{FF2B5EF4-FFF2-40B4-BE49-F238E27FC236}">
                  <a16:creationId xmlns:a16="http://schemas.microsoft.com/office/drawing/2014/main" id="{53CD0F09-FC75-4994-AE4A-ED1D2DA52B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3294" y="5548866"/>
              <a:ext cx="876878" cy="8980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138" name="圖片 11">
              <a:extLst>
                <a:ext uri="{FF2B5EF4-FFF2-40B4-BE49-F238E27FC236}">
                  <a16:creationId xmlns:a16="http://schemas.microsoft.com/office/drawing/2014/main" id="{9A9BEEEA-4B61-4958-916D-5968C25ECE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4203" y="5629178"/>
              <a:ext cx="1013449" cy="7720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139" name="圖片 12">
              <a:extLst>
                <a:ext uri="{FF2B5EF4-FFF2-40B4-BE49-F238E27FC236}">
                  <a16:creationId xmlns:a16="http://schemas.microsoft.com/office/drawing/2014/main" id="{6903EA02-FC04-4720-AEC4-5115183393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7889" y="5558184"/>
              <a:ext cx="1146493" cy="873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140" name="圖片 13">
              <a:extLst>
                <a:ext uri="{FF2B5EF4-FFF2-40B4-BE49-F238E27FC236}">
                  <a16:creationId xmlns:a16="http://schemas.microsoft.com/office/drawing/2014/main" id="{56200C8C-D6F9-4175-B02A-13532053EC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36659" y="4541914"/>
              <a:ext cx="967589" cy="851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58661345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Line 8">
            <a:extLst>
              <a:ext uri="{FF2B5EF4-FFF2-40B4-BE49-F238E27FC236}">
                <a16:creationId xmlns:a16="http://schemas.microsoft.com/office/drawing/2014/main" id="{030ADEA0-C983-4072-8E07-301B15008512}"/>
              </a:ext>
            </a:extLst>
          </p:cNvPr>
          <p:cNvSpPr>
            <a:spLocks noChangeShapeType="1"/>
          </p:cNvSpPr>
          <p:nvPr/>
        </p:nvSpPr>
        <p:spPr bwMode="auto">
          <a:xfrm>
            <a:off x="2635250" y="1189038"/>
            <a:ext cx="6858000" cy="0"/>
          </a:xfrm>
          <a:prstGeom prst="line">
            <a:avLst/>
          </a:prstGeom>
          <a:noFill/>
          <a:ln w="38100" algn="ctr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576" tIns="36576" rIns="36576" bIns="36576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TW" altLang="en-US">
              <a:solidFill>
                <a:prstClr val="black"/>
              </a:solidFill>
              <a:latin typeface="Calibri" panose="020F0502020204030204" pitchFamily="34" charset="0"/>
              <a:ea typeface="新細明體" panose="02020500000000000000" pitchFamily="18" charset="-120"/>
            </a:endParaRPr>
          </a:p>
        </p:txBody>
      </p:sp>
      <p:sp>
        <p:nvSpPr>
          <p:cNvPr id="50179" name="Rectangle 10">
            <a:extLst>
              <a:ext uri="{FF2B5EF4-FFF2-40B4-BE49-F238E27FC236}">
                <a16:creationId xmlns:a16="http://schemas.microsoft.com/office/drawing/2014/main" id="{120D0451-EDB6-4D3D-9D28-DAE4EA2A74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4250" y="3290889"/>
            <a:ext cx="635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1pPr>
            <a:lvl2pPr marL="742950" indent="-28575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6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2pPr>
            <a:lvl3pPr marL="1143000" indent="-2286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4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3pPr>
            <a:lvl4pPr marL="1600200" indent="-2286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4pPr>
            <a:lvl5pPr marL="2057400" indent="-2286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zh-TW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 </a:t>
            </a:r>
          </a:p>
        </p:txBody>
      </p:sp>
      <p:sp>
        <p:nvSpPr>
          <p:cNvPr id="50180" name="Rectangle 12">
            <a:extLst>
              <a:ext uri="{FF2B5EF4-FFF2-40B4-BE49-F238E27FC236}">
                <a16:creationId xmlns:a16="http://schemas.microsoft.com/office/drawing/2014/main" id="{24691C8D-14ED-4988-BD17-464B4E5FB6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4114" y="2054225"/>
            <a:ext cx="4103687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42900" indent="-3429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1pPr>
            <a:lvl2pPr marL="742950" indent="-28575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2pPr>
            <a:lvl3pPr marL="1143000" indent="-2286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3pPr>
            <a:lvl4pPr marL="1600200" indent="-2286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4pPr>
            <a:lvl5pPr marL="2057400" indent="-2286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zh-TW">
              <a:solidFill>
                <a:srgbClr val="000000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zh-TW">
              <a:solidFill>
                <a:srgbClr val="000000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zh-TW">
              <a:solidFill>
                <a:srgbClr val="000000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zh-TW">
              <a:solidFill>
                <a:srgbClr val="000000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zh-TW">
              <a:solidFill>
                <a:srgbClr val="000000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zh-TW">
              <a:solidFill>
                <a:srgbClr val="000000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zh-TW">
              <a:solidFill>
                <a:srgbClr val="000000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50181" name="Rectangle 2">
            <a:extLst>
              <a:ext uri="{FF2B5EF4-FFF2-40B4-BE49-F238E27FC236}">
                <a16:creationId xmlns:a16="http://schemas.microsoft.com/office/drawing/2014/main" id="{9D33393E-97CE-48EB-BA8E-644790E63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5913" y="74614"/>
            <a:ext cx="61214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1pPr>
            <a:lvl2pPr marL="742950" indent="-28575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2pPr>
            <a:lvl3pPr marL="1143000" indent="-2286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3pPr>
            <a:lvl4pPr marL="1600200" indent="-2286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4pPr>
            <a:lvl5pPr marL="2057400" indent="-2286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zh-TW" altLang="en-US" sz="320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成州國小</a:t>
            </a:r>
            <a:r>
              <a:rPr lang="en-US" altLang="zh-TW" sz="320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110</a:t>
            </a:r>
            <a:r>
              <a:rPr lang="zh-TW" altLang="en-US" sz="320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學年度下學期</a:t>
            </a:r>
            <a:br>
              <a:rPr lang="en-US" altLang="zh-TW" sz="320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20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家長日宣導事項─教務處</a:t>
            </a:r>
            <a:endParaRPr lang="zh-TW" altLang="en-US" sz="3200">
              <a:solidFill>
                <a:srgbClr val="0000CC"/>
              </a:solidFill>
            </a:endParaRPr>
          </a:p>
        </p:txBody>
      </p:sp>
      <p:sp>
        <p:nvSpPr>
          <p:cNvPr id="12" name="副標題 1">
            <a:extLst>
              <a:ext uri="{FF2B5EF4-FFF2-40B4-BE49-F238E27FC236}">
                <a16:creationId xmlns:a16="http://schemas.microsoft.com/office/drawing/2014/main" id="{97DB8772-062B-48CD-8689-15F1AD0BDD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3239" y="1322389"/>
            <a:ext cx="9050337" cy="5183187"/>
          </a:xfrm>
        </p:spPr>
        <p:txBody>
          <a:bodyPr/>
          <a:lstStyle/>
          <a:p>
            <a:pPr marL="342900" indent="-342900">
              <a:lnSpc>
                <a:spcPts val="2800"/>
              </a:lnSpc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u"/>
              <a:defRPr/>
            </a:pPr>
            <a:r>
              <a:rPr lang="zh-TW" altLang="en-US" sz="2800" dirty="0">
                <a:solidFill>
                  <a:srgbClr val="FF0000"/>
                </a:solidFill>
              </a:rPr>
              <a:t>學校重要期程宣導</a:t>
            </a:r>
            <a:endParaRPr lang="en-US" altLang="zh-TW" sz="2800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zh-TW" altLang="en-US" sz="2800" dirty="0">
                <a:solidFill>
                  <a:srgbClr val="66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＊</a:t>
            </a:r>
            <a:r>
              <a:rPr lang="zh-TW" altLang="en-US" sz="2800" dirty="0">
                <a:solidFill>
                  <a:srgbClr val="6600CC"/>
                </a:solidFill>
              </a:rPr>
              <a:t>教務處辦理重要活動</a:t>
            </a:r>
            <a:endParaRPr lang="en-US" altLang="zh-TW" sz="2800" dirty="0">
              <a:solidFill>
                <a:srgbClr val="6600CC"/>
              </a:solidFill>
            </a:endParaRPr>
          </a:p>
          <a:p>
            <a:pPr>
              <a:spcBef>
                <a:spcPts val="600"/>
              </a:spcBef>
              <a:defRPr/>
            </a:pPr>
            <a:r>
              <a:rPr lang="zh-TW" altLang="en-US" sz="2500" dirty="0">
                <a:solidFill>
                  <a:srgbClr val="0000FF"/>
                </a:solidFill>
              </a:rPr>
              <a:t>→</a:t>
            </a:r>
            <a:r>
              <a:rPr lang="zh-TW" altLang="zh-TW" sz="2500" dirty="0">
                <a:solidFill>
                  <a:srgbClr val="0000FF"/>
                </a:solidFill>
              </a:rPr>
              <a:t>校內一至五年級語文競賽：</a:t>
            </a:r>
            <a:r>
              <a:rPr lang="en-US" altLang="zh-TW" sz="2500" dirty="0">
                <a:solidFill>
                  <a:srgbClr val="0000FF"/>
                </a:solidFill>
              </a:rPr>
              <a:t>3/10</a:t>
            </a:r>
            <a:r>
              <a:rPr lang="zh-TW" altLang="zh-TW" sz="2500" dirty="0">
                <a:solidFill>
                  <a:srgbClr val="0000FF"/>
                </a:solidFill>
              </a:rPr>
              <a:t>（四）～</a:t>
            </a:r>
            <a:r>
              <a:rPr lang="en-US" altLang="zh-TW" sz="2500" dirty="0">
                <a:solidFill>
                  <a:srgbClr val="0000FF"/>
                </a:solidFill>
              </a:rPr>
              <a:t>3/17</a:t>
            </a:r>
            <a:r>
              <a:rPr lang="zh-TW" altLang="zh-TW" sz="2500" dirty="0">
                <a:solidFill>
                  <a:srgbClr val="0000FF"/>
                </a:solidFill>
              </a:rPr>
              <a:t>（四）</a:t>
            </a:r>
          </a:p>
          <a:p>
            <a:pPr>
              <a:spcBef>
                <a:spcPts val="600"/>
              </a:spcBef>
              <a:defRPr/>
            </a:pPr>
            <a:r>
              <a:rPr lang="zh-TW" altLang="en-US" sz="2500" dirty="0">
                <a:solidFill>
                  <a:srgbClr val="0000FF"/>
                </a:solidFill>
              </a:rPr>
              <a:t>→</a:t>
            </a:r>
            <a:r>
              <a:rPr lang="zh-TW" altLang="zh-TW" sz="2500" dirty="0">
                <a:solidFill>
                  <a:srgbClr val="0000FF"/>
                </a:solidFill>
              </a:rPr>
              <a:t>與作家有約～王文華老師：</a:t>
            </a:r>
            <a:r>
              <a:rPr lang="en-US" altLang="zh-TW" sz="2500" dirty="0">
                <a:solidFill>
                  <a:srgbClr val="0000FF"/>
                </a:solidFill>
              </a:rPr>
              <a:t>3/11(</a:t>
            </a:r>
            <a:r>
              <a:rPr lang="zh-TW" altLang="zh-TW" sz="2500" dirty="0">
                <a:solidFill>
                  <a:srgbClr val="0000FF"/>
                </a:solidFill>
              </a:rPr>
              <a:t>五</a:t>
            </a:r>
            <a:r>
              <a:rPr lang="en-US" altLang="zh-TW" sz="2500" dirty="0">
                <a:solidFill>
                  <a:srgbClr val="0000FF"/>
                </a:solidFill>
              </a:rPr>
              <a:t>) </a:t>
            </a:r>
            <a:r>
              <a:rPr lang="zh-TW" altLang="zh-TW" sz="2500" dirty="0">
                <a:solidFill>
                  <a:srgbClr val="0000FF"/>
                </a:solidFill>
              </a:rPr>
              <a:t>～二三四年級</a:t>
            </a:r>
          </a:p>
          <a:p>
            <a:pPr>
              <a:spcBef>
                <a:spcPts val="600"/>
              </a:spcBef>
              <a:defRPr/>
            </a:pPr>
            <a:r>
              <a:rPr lang="zh-TW" altLang="en-US" sz="2500" dirty="0">
                <a:solidFill>
                  <a:srgbClr val="0000FF"/>
                </a:solidFill>
              </a:rPr>
              <a:t>→</a:t>
            </a:r>
            <a:r>
              <a:rPr lang="zh-TW" altLang="zh-TW" sz="2500" dirty="0">
                <a:solidFill>
                  <a:srgbClr val="0000FF"/>
                </a:solidFill>
              </a:rPr>
              <a:t>一至六年級期中評量：</a:t>
            </a:r>
            <a:r>
              <a:rPr lang="en-US" altLang="zh-TW" sz="2500" dirty="0">
                <a:solidFill>
                  <a:srgbClr val="0000FF"/>
                </a:solidFill>
              </a:rPr>
              <a:t>4/13(</a:t>
            </a:r>
            <a:r>
              <a:rPr lang="zh-TW" altLang="en-US" sz="2500" dirty="0">
                <a:solidFill>
                  <a:srgbClr val="0000FF"/>
                </a:solidFill>
              </a:rPr>
              <a:t>三</a:t>
            </a:r>
            <a:r>
              <a:rPr lang="en-US" altLang="zh-TW" sz="2500" dirty="0">
                <a:solidFill>
                  <a:srgbClr val="0000FF"/>
                </a:solidFill>
              </a:rPr>
              <a:t>)</a:t>
            </a:r>
            <a:r>
              <a:rPr lang="zh-TW" altLang="zh-TW" sz="2500" dirty="0">
                <a:solidFill>
                  <a:srgbClr val="0000FF"/>
                </a:solidFill>
              </a:rPr>
              <a:t>、</a:t>
            </a:r>
            <a:r>
              <a:rPr lang="en-US" altLang="zh-TW" sz="2500" dirty="0">
                <a:solidFill>
                  <a:srgbClr val="0000FF"/>
                </a:solidFill>
              </a:rPr>
              <a:t>4/14(</a:t>
            </a:r>
            <a:r>
              <a:rPr lang="zh-TW" altLang="en-US" sz="2500" dirty="0">
                <a:solidFill>
                  <a:srgbClr val="0000FF"/>
                </a:solidFill>
              </a:rPr>
              <a:t>四</a:t>
            </a:r>
            <a:r>
              <a:rPr lang="en-US" altLang="zh-TW" sz="2500" dirty="0">
                <a:solidFill>
                  <a:srgbClr val="0000FF"/>
                </a:solidFill>
              </a:rPr>
              <a:t>)</a:t>
            </a:r>
            <a:r>
              <a:rPr lang="zh-TW" altLang="zh-TW" sz="2500" dirty="0">
                <a:solidFill>
                  <a:srgbClr val="0000FF"/>
                </a:solidFill>
              </a:rPr>
              <a:t>期中評量。</a:t>
            </a:r>
          </a:p>
          <a:p>
            <a:pPr>
              <a:spcBef>
                <a:spcPts val="600"/>
              </a:spcBef>
              <a:defRPr/>
            </a:pPr>
            <a:r>
              <a:rPr lang="zh-TW" altLang="en-US" sz="2500" dirty="0">
                <a:solidFill>
                  <a:srgbClr val="0000FF"/>
                </a:solidFill>
              </a:rPr>
              <a:t>→</a:t>
            </a:r>
            <a:r>
              <a:rPr lang="zh-TW" altLang="zh-TW" sz="2500" dirty="0">
                <a:solidFill>
                  <a:srgbClr val="0000FF"/>
                </a:solidFill>
              </a:rPr>
              <a:t>新生報到：實體報到</a:t>
            </a:r>
            <a:r>
              <a:rPr lang="en-US" altLang="zh-TW" sz="2500" dirty="0">
                <a:solidFill>
                  <a:srgbClr val="0000FF"/>
                </a:solidFill>
              </a:rPr>
              <a:t>5/14(</a:t>
            </a:r>
            <a:r>
              <a:rPr lang="zh-TW" altLang="zh-TW" sz="2500" dirty="0">
                <a:solidFill>
                  <a:srgbClr val="0000FF"/>
                </a:solidFill>
              </a:rPr>
              <a:t>六</a:t>
            </a:r>
            <a:r>
              <a:rPr lang="en-US" altLang="zh-TW" sz="2500" dirty="0">
                <a:solidFill>
                  <a:srgbClr val="0000FF"/>
                </a:solidFill>
              </a:rPr>
              <a:t>)</a:t>
            </a:r>
            <a:r>
              <a:rPr lang="zh-TW" altLang="zh-TW" sz="2500" dirty="0">
                <a:solidFill>
                  <a:srgbClr val="0000FF"/>
                </a:solidFill>
              </a:rPr>
              <a:t>、線上報到</a:t>
            </a:r>
            <a:r>
              <a:rPr lang="en-US" altLang="zh-TW" sz="2500" dirty="0">
                <a:solidFill>
                  <a:srgbClr val="0000FF"/>
                </a:solidFill>
              </a:rPr>
              <a:t>5/11(</a:t>
            </a:r>
            <a:r>
              <a:rPr lang="zh-TW" altLang="zh-TW" sz="2500" dirty="0">
                <a:solidFill>
                  <a:srgbClr val="0000FF"/>
                </a:solidFill>
              </a:rPr>
              <a:t>三</a:t>
            </a:r>
            <a:r>
              <a:rPr lang="en-US" altLang="zh-TW" sz="2500" dirty="0">
                <a:solidFill>
                  <a:srgbClr val="0000FF"/>
                </a:solidFill>
              </a:rPr>
              <a:t>)~5/17(</a:t>
            </a:r>
            <a:r>
              <a:rPr lang="zh-TW" altLang="zh-TW" sz="2500" dirty="0">
                <a:solidFill>
                  <a:srgbClr val="0000FF"/>
                </a:solidFill>
              </a:rPr>
              <a:t>二</a:t>
            </a:r>
            <a:r>
              <a:rPr lang="en-US" altLang="zh-TW" sz="2500" dirty="0">
                <a:solidFill>
                  <a:srgbClr val="0000FF"/>
                </a:solidFill>
              </a:rPr>
              <a:t>)</a:t>
            </a:r>
            <a:endParaRPr lang="zh-TW" altLang="zh-TW" sz="2500" dirty="0">
              <a:solidFill>
                <a:srgbClr val="0000FF"/>
              </a:solidFill>
            </a:endParaRPr>
          </a:p>
          <a:p>
            <a:pPr>
              <a:spcBef>
                <a:spcPts val="600"/>
              </a:spcBef>
              <a:defRPr/>
            </a:pPr>
            <a:r>
              <a:rPr lang="zh-TW" altLang="en-US" sz="2500" dirty="0">
                <a:solidFill>
                  <a:srgbClr val="0000FF"/>
                </a:solidFill>
              </a:rPr>
              <a:t>→</a:t>
            </a:r>
            <a:r>
              <a:rPr lang="zh-TW" altLang="zh-TW" sz="2500" dirty="0">
                <a:solidFill>
                  <a:srgbClr val="0000FF"/>
                </a:solidFill>
              </a:rPr>
              <a:t>六年級畢業考：</a:t>
            </a:r>
            <a:r>
              <a:rPr lang="en-US" altLang="zh-TW" sz="2500" dirty="0">
                <a:solidFill>
                  <a:srgbClr val="0000FF"/>
                </a:solidFill>
              </a:rPr>
              <a:t>5/31(</a:t>
            </a:r>
            <a:r>
              <a:rPr lang="zh-TW" altLang="zh-TW" sz="2500" dirty="0">
                <a:solidFill>
                  <a:srgbClr val="0000FF"/>
                </a:solidFill>
              </a:rPr>
              <a:t>二</a:t>
            </a:r>
            <a:r>
              <a:rPr lang="en-US" altLang="zh-TW" sz="2500" dirty="0">
                <a:solidFill>
                  <a:srgbClr val="0000FF"/>
                </a:solidFill>
              </a:rPr>
              <a:t>)</a:t>
            </a:r>
            <a:r>
              <a:rPr lang="zh-TW" altLang="zh-TW" sz="2500" dirty="0">
                <a:solidFill>
                  <a:srgbClr val="0000FF"/>
                </a:solidFill>
              </a:rPr>
              <a:t>、</a:t>
            </a:r>
            <a:r>
              <a:rPr lang="en-US" altLang="zh-TW" sz="2500" dirty="0">
                <a:solidFill>
                  <a:srgbClr val="0000FF"/>
                </a:solidFill>
              </a:rPr>
              <a:t>6/1(</a:t>
            </a:r>
            <a:r>
              <a:rPr lang="zh-TW" altLang="zh-TW" sz="2500" dirty="0">
                <a:solidFill>
                  <a:srgbClr val="0000FF"/>
                </a:solidFill>
              </a:rPr>
              <a:t>三</a:t>
            </a:r>
            <a:r>
              <a:rPr lang="en-US" altLang="zh-TW" sz="2500" dirty="0">
                <a:solidFill>
                  <a:srgbClr val="0000FF"/>
                </a:solidFill>
              </a:rPr>
              <a:t>)</a:t>
            </a:r>
            <a:r>
              <a:rPr lang="zh-TW" altLang="zh-TW" sz="2500" dirty="0">
                <a:solidFill>
                  <a:srgbClr val="0000FF"/>
                </a:solidFill>
              </a:rPr>
              <a:t>。</a:t>
            </a:r>
          </a:p>
          <a:p>
            <a:pPr>
              <a:spcBef>
                <a:spcPts val="600"/>
              </a:spcBef>
              <a:defRPr/>
            </a:pPr>
            <a:r>
              <a:rPr lang="zh-TW" altLang="en-US" sz="2500" dirty="0">
                <a:solidFill>
                  <a:srgbClr val="0000FF"/>
                </a:solidFill>
              </a:rPr>
              <a:t>→</a:t>
            </a:r>
            <a:r>
              <a:rPr lang="zh-TW" altLang="zh-TW" sz="2500" dirty="0">
                <a:solidFill>
                  <a:srgbClr val="0000FF"/>
                </a:solidFill>
              </a:rPr>
              <a:t>畢業典禮：</a:t>
            </a:r>
            <a:r>
              <a:rPr lang="en-US" altLang="zh-TW" sz="2500" dirty="0">
                <a:solidFill>
                  <a:srgbClr val="0000FF"/>
                </a:solidFill>
              </a:rPr>
              <a:t>6/10(</a:t>
            </a:r>
            <a:r>
              <a:rPr lang="zh-TW" altLang="zh-TW" sz="2500" dirty="0">
                <a:solidFill>
                  <a:srgbClr val="0000FF"/>
                </a:solidFill>
              </a:rPr>
              <a:t>五</a:t>
            </a:r>
            <a:r>
              <a:rPr lang="en-US" altLang="zh-TW" sz="2500" dirty="0">
                <a:solidFill>
                  <a:srgbClr val="0000FF"/>
                </a:solidFill>
              </a:rPr>
              <a:t>)</a:t>
            </a:r>
            <a:r>
              <a:rPr lang="zh-TW" altLang="zh-TW" sz="2500" dirty="0">
                <a:solidFill>
                  <a:srgbClr val="0000FF"/>
                </a:solidFill>
              </a:rPr>
              <a:t>上午。</a:t>
            </a:r>
          </a:p>
          <a:p>
            <a:pPr>
              <a:spcBef>
                <a:spcPts val="600"/>
              </a:spcBef>
              <a:defRPr/>
            </a:pPr>
            <a:r>
              <a:rPr lang="zh-TW" altLang="en-US" sz="2500" dirty="0">
                <a:solidFill>
                  <a:srgbClr val="0000FF"/>
                </a:solidFill>
              </a:rPr>
              <a:t>→</a:t>
            </a:r>
            <a:r>
              <a:rPr lang="zh-TW" altLang="zh-TW" sz="2500" dirty="0">
                <a:solidFill>
                  <a:srgbClr val="0000FF"/>
                </a:solidFill>
              </a:rPr>
              <a:t>一至五年級期末評量：</a:t>
            </a:r>
            <a:r>
              <a:rPr lang="en-US" altLang="zh-TW" sz="2500" dirty="0">
                <a:solidFill>
                  <a:srgbClr val="0000FF"/>
                </a:solidFill>
              </a:rPr>
              <a:t>6/21(</a:t>
            </a:r>
            <a:r>
              <a:rPr lang="zh-TW" altLang="zh-TW" sz="2500" dirty="0">
                <a:solidFill>
                  <a:srgbClr val="0000FF"/>
                </a:solidFill>
              </a:rPr>
              <a:t>二</a:t>
            </a:r>
            <a:r>
              <a:rPr lang="en-US" altLang="zh-TW" sz="2500" dirty="0">
                <a:solidFill>
                  <a:srgbClr val="0000FF"/>
                </a:solidFill>
              </a:rPr>
              <a:t>)</a:t>
            </a:r>
            <a:r>
              <a:rPr lang="zh-TW" altLang="zh-TW" sz="2500" dirty="0">
                <a:solidFill>
                  <a:srgbClr val="0000FF"/>
                </a:solidFill>
              </a:rPr>
              <a:t>、</a:t>
            </a:r>
            <a:r>
              <a:rPr lang="en-US" altLang="zh-TW" sz="2500" dirty="0">
                <a:solidFill>
                  <a:srgbClr val="0000FF"/>
                </a:solidFill>
              </a:rPr>
              <a:t>6/22(</a:t>
            </a:r>
            <a:r>
              <a:rPr lang="zh-TW" altLang="zh-TW" sz="2500" dirty="0">
                <a:solidFill>
                  <a:srgbClr val="0000FF"/>
                </a:solidFill>
              </a:rPr>
              <a:t>三</a:t>
            </a:r>
            <a:r>
              <a:rPr lang="en-US" altLang="zh-TW" sz="2500" dirty="0">
                <a:solidFill>
                  <a:srgbClr val="0000FF"/>
                </a:solidFill>
              </a:rPr>
              <a:t>)</a:t>
            </a:r>
            <a:r>
              <a:rPr lang="zh-TW" altLang="zh-TW" sz="2500" dirty="0">
                <a:solidFill>
                  <a:srgbClr val="0000FF"/>
                </a:solidFill>
              </a:rPr>
              <a:t>期末評量。</a:t>
            </a:r>
            <a:endParaRPr lang="en-US" altLang="zh-TW" sz="2500" dirty="0">
              <a:solidFill>
                <a:srgbClr val="0000FF"/>
              </a:solidFill>
            </a:endParaRPr>
          </a:p>
          <a:p>
            <a:pPr>
              <a:spcBef>
                <a:spcPts val="600"/>
              </a:spcBef>
              <a:defRPr/>
            </a:pPr>
            <a:r>
              <a:rPr lang="zh-TW" altLang="en-US" sz="2500" dirty="0">
                <a:solidFill>
                  <a:srgbClr val="0000FF"/>
                </a:solidFill>
              </a:rPr>
              <a:t>→</a:t>
            </a:r>
            <a:r>
              <a:rPr lang="zh-TW" altLang="zh-TW" sz="2500" dirty="0">
                <a:solidFill>
                  <a:srgbClr val="0000FF"/>
                </a:solidFill>
              </a:rPr>
              <a:t>校內一、三、五年級英語歌唱競賽：</a:t>
            </a:r>
            <a:r>
              <a:rPr lang="en-US" altLang="zh-TW" sz="2500" dirty="0">
                <a:solidFill>
                  <a:srgbClr val="0000FF"/>
                </a:solidFill>
              </a:rPr>
              <a:t>6/28(</a:t>
            </a:r>
            <a:r>
              <a:rPr lang="zh-TW" altLang="zh-TW" sz="2500" dirty="0">
                <a:solidFill>
                  <a:srgbClr val="0000FF"/>
                </a:solidFill>
              </a:rPr>
              <a:t>二</a:t>
            </a:r>
            <a:r>
              <a:rPr lang="en-US" altLang="zh-TW" sz="2500" dirty="0">
                <a:solidFill>
                  <a:srgbClr val="0000FF"/>
                </a:solidFill>
              </a:rPr>
              <a:t>)</a:t>
            </a:r>
          </a:p>
        </p:txBody>
      </p:sp>
      <p:grpSp>
        <p:nvGrpSpPr>
          <p:cNvPr id="50183" name="群組 12">
            <a:extLst>
              <a:ext uri="{FF2B5EF4-FFF2-40B4-BE49-F238E27FC236}">
                <a16:creationId xmlns:a16="http://schemas.microsoft.com/office/drawing/2014/main" id="{95E4EE10-E365-4ED4-92EC-4168041BDD52}"/>
              </a:ext>
            </a:extLst>
          </p:cNvPr>
          <p:cNvGrpSpPr>
            <a:grpSpLocks/>
          </p:cNvGrpSpPr>
          <p:nvPr/>
        </p:nvGrpSpPr>
        <p:grpSpPr bwMode="auto">
          <a:xfrm>
            <a:off x="5932488" y="5995988"/>
            <a:ext cx="3816350" cy="762000"/>
            <a:chOff x="2050732" y="5463858"/>
            <a:chExt cx="6640830" cy="1300480"/>
          </a:xfrm>
        </p:grpSpPr>
        <p:pic>
          <p:nvPicPr>
            <p:cNvPr id="50184" name="圖片 13">
              <a:extLst>
                <a:ext uri="{FF2B5EF4-FFF2-40B4-BE49-F238E27FC236}">
                  <a16:creationId xmlns:a16="http://schemas.microsoft.com/office/drawing/2014/main" id="{43343AF6-8D5E-4E84-A116-C5709CE387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7392" y="5476558"/>
              <a:ext cx="1488440" cy="1287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185" name="圖片 14">
              <a:extLst>
                <a:ext uri="{FF2B5EF4-FFF2-40B4-BE49-F238E27FC236}">
                  <a16:creationId xmlns:a16="http://schemas.microsoft.com/office/drawing/2014/main" id="{DB18CDAF-E240-41BD-AB96-CD41802953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1872" y="5465763"/>
              <a:ext cx="1104900" cy="1285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186" name="圖片 15">
              <a:extLst>
                <a:ext uri="{FF2B5EF4-FFF2-40B4-BE49-F238E27FC236}">
                  <a16:creationId xmlns:a16="http://schemas.microsoft.com/office/drawing/2014/main" id="{98E81BE4-8D5F-4AA4-8770-CCFE961DA2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1852" y="5580698"/>
              <a:ext cx="1276985" cy="1104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187" name="圖片 16">
              <a:extLst>
                <a:ext uri="{FF2B5EF4-FFF2-40B4-BE49-F238E27FC236}">
                  <a16:creationId xmlns:a16="http://schemas.microsoft.com/office/drawing/2014/main" id="{89D19389-D2CE-4772-BDF2-6C8CD36517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6937" y="5479098"/>
              <a:ext cx="1444625" cy="1249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188" name="圖片 17">
              <a:extLst>
                <a:ext uri="{FF2B5EF4-FFF2-40B4-BE49-F238E27FC236}">
                  <a16:creationId xmlns:a16="http://schemas.microsoft.com/office/drawing/2014/main" id="{BAF6F2EA-B7E9-444C-B81A-85B1B11B5B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0732" y="5463858"/>
              <a:ext cx="1219200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62924904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Line 8">
            <a:extLst>
              <a:ext uri="{FF2B5EF4-FFF2-40B4-BE49-F238E27FC236}">
                <a16:creationId xmlns:a16="http://schemas.microsoft.com/office/drawing/2014/main" id="{D7087F47-E44B-41C0-9C20-B04B75A3CF55}"/>
              </a:ext>
            </a:extLst>
          </p:cNvPr>
          <p:cNvSpPr>
            <a:spLocks noChangeShapeType="1"/>
          </p:cNvSpPr>
          <p:nvPr/>
        </p:nvSpPr>
        <p:spPr bwMode="auto">
          <a:xfrm>
            <a:off x="2635250" y="1189038"/>
            <a:ext cx="6858000" cy="0"/>
          </a:xfrm>
          <a:prstGeom prst="line">
            <a:avLst/>
          </a:prstGeom>
          <a:noFill/>
          <a:ln w="38100" algn="ctr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576" tIns="36576" rIns="36576" bIns="36576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TW" altLang="en-US">
              <a:solidFill>
                <a:prstClr val="black"/>
              </a:solidFill>
              <a:latin typeface="Calibri" panose="020F0502020204030204" pitchFamily="34" charset="0"/>
              <a:ea typeface="新細明體" panose="02020500000000000000" pitchFamily="18" charset="-120"/>
            </a:endParaRPr>
          </a:p>
        </p:txBody>
      </p:sp>
      <p:sp>
        <p:nvSpPr>
          <p:cNvPr id="52227" name="Rectangle 10">
            <a:extLst>
              <a:ext uri="{FF2B5EF4-FFF2-40B4-BE49-F238E27FC236}">
                <a16:creationId xmlns:a16="http://schemas.microsoft.com/office/drawing/2014/main" id="{AB2D97A9-5D44-412F-8F90-3B39C3DBF2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4250" y="3290889"/>
            <a:ext cx="635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1pPr>
            <a:lvl2pPr marL="742950" indent="-28575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6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2pPr>
            <a:lvl3pPr marL="1143000" indent="-2286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4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3pPr>
            <a:lvl4pPr marL="1600200" indent="-2286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4pPr>
            <a:lvl5pPr marL="2057400" indent="-2286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zh-TW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 </a:t>
            </a:r>
          </a:p>
        </p:txBody>
      </p:sp>
      <p:sp>
        <p:nvSpPr>
          <p:cNvPr id="52228" name="Rectangle 12">
            <a:extLst>
              <a:ext uri="{FF2B5EF4-FFF2-40B4-BE49-F238E27FC236}">
                <a16:creationId xmlns:a16="http://schemas.microsoft.com/office/drawing/2014/main" id="{67537DBB-7805-413A-B90F-1FA42D39AC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4114" y="2054225"/>
            <a:ext cx="4103687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42900" indent="-3429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1pPr>
            <a:lvl2pPr marL="742950" indent="-28575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2pPr>
            <a:lvl3pPr marL="1143000" indent="-2286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3pPr>
            <a:lvl4pPr marL="1600200" indent="-2286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4pPr>
            <a:lvl5pPr marL="2057400" indent="-2286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zh-TW">
              <a:solidFill>
                <a:srgbClr val="000000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zh-TW">
              <a:solidFill>
                <a:srgbClr val="000000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zh-TW">
              <a:solidFill>
                <a:srgbClr val="000000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zh-TW">
              <a:solidFill>
                <a:srgbClr val="000000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zh-TW">
              <a:solidFill>
                <a:srgbClr val="000000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zh-TW">
              <a:solidFill>
                <a:srgbClr val="000000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zh-TW">
              <a:solidFill>
                <a:srgbClr val="000000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52229" name="Rectangle 2">
            <a:extLst>
              <a:ext uri="{FF2B5EF4-FFF2-40B4-BE49-F238E27FC236}">
                <a16:creationId xmlns:a16="http://schemas.microsoft.com/office/drawing/2014/main" id="{39425DD9-FAEE-422F-8D00-2F955929A8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5913" y="74614"/>
            <a:ext cx="61214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1pPr>
            <a:lvl2pPr marL="742950" indent="-28575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2pPr>
            <a:lvl3pPr marL="1143000" indent="-2286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3pPr>
            <a:lvl4pPr marL="1600200" indent="-2286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4pPr>
            <a:lvl5pPr marL="2057400" indent="-2286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zh-TW" altLang="en-US" sz="320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成州國小</a:t>
            </a:r>
            <a:r>
              <a:rPr lang="en-US" altLang="zh-TW" sz="320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110</a:t>
            </a:r>
            <a:r>
              <a:rPr lang="zh-TW" altLang="en-US" sz="320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學年度下學期</a:t>
            </a:r>
            <a:br>
              <a:rPr lang="en-US" altLang="zh-TW" sz="320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20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家長日宣導事項─教務處</a:t>
            </a:r>
            <a:endParaRPr lang="zh-TW" altLang="en-US" sz="3200">
              <a:solidFill>
                <a:srgbClr val="0000CC"/>
              </a:solidFill>
            </a:endParaRPr>
          </a:p>
        </p:txBody>
      </p:sp>
      <p:sp>
        <p:nvSpPr>
          <p:cNvPr id="10" name="副標題 1">
            <a:extLst>
              <a:ext uri="{FF2B5EF4-FFF2-40B4-BE49-F238E27FC236}">
                <a16:creationId xmlns:a16="http://schemas.microsoft.com/office/drawing/2014/main" id="{285890DF-32EF-4F35-867C-FC346032B8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5625" y="1538289"/>
            <a:ext cx="8477250" cy="4986337"/>
          </a:xfrm>
        </p:spPr>
        <p:txBody>
          <a:bodyPr/>
          <a:lstStyle/>
          <a:p>
            <a:pPr marL="285750" indent="-285750">
              <a:spcBef>
                <a:spcPts val="1800"/>
              </a:spcBef>
              <a:buFont typeface="Wingdings" panose="05000000000000000000" pitchFamily="2" charset="2"/>
              <a:buChar char="u"/>
              <a:defRPr/>
            </a:pPr>
            <a:r>
              <a:rPr lang="en-US" altLang="zh-TW" sz="2200" dirty="0">
                <a:solidFill>
                  <a:srgbClr val="002060"/>
                </a:solidFill>
              </a:rPr>
              <a:t>110</a:t>
            </a:r>
            <a:r>
              <a:rPr lang="zh-TW" altLang="zh-TW" sz="2200" dirty="0">
                <a:solidFill>
                  <a:srgbClr val="002060"/>
                </a:solidFill>
              </a:rPr>
              <a:t>學年度本校教科書選用版本已公告於本校網站首頁</a:t>
            </a:r>
            <a:r>
              <a:rPr lang="en-US" altLang="zh-TW" sz="2200" dirty="0">
                <a:solidFill>
                  <a:srgbClr val="002060"/>
                </a:solidFill>
              </a:rPr>
              <a:t>/</a:t>
            </a:r>
            <a:r>
              <a:rPr lang="zh-TW" altLang="zh-TW" sz="2200" dirty="0">
                <a:solidFill>
                  <a:srgbClr val="002060"/>
                </a:solidFill>
              </a:rPr>
              <a:t>最新公告區中搜尋，本校網</a:t>
            </a:r>
            <a:r>
              <a:rPr lang="zh-TW" altLang="zh-TW" sz="2200" dirty="0"/>
              <a:t>址</a:t>
            </a:r>
            <a:r>
              <a:rPr lang="en-US" altLang="zh-TW" sz="2400" dirty="0">
                <a:hlinkClick r:id="rId3"/>
              </a:rPr>
              <a:t>https://www.cjoes.ntpc.edu.tw/</a:t>
            </a:r>
            <a:r>
              <a:rPr lang="zh-TW" altLang="zh-TW" sz="2200" dirty="0"/>
              <a:t>。</a:t>
            </a:r>
          </a:p>
          <a:p>
            <a:pPr marL="285750" indent="-285750">
              <a:spcBef>
                <a:spcPts val="1800"/>
              </a:spcBef>
              <a:buFont typeface="Wingdings" panose="05000000000000000000" pitchFamily="2" charset="2"/>
              <a:buChar char="u"/>
              <a:defRPr/>
            </a:pPr>
            <a:r>
              <a:rPr lang="zh-TW" altLang="zh-TW" sz="2200" dirty="0">
                <a:solidFill>
                  <a:srgbClr val="002060"/>
                </a:solidFill>
              </a:rPr>
              <a:t>為推廣閱讀教育，徵召圖書館志工及向日葵說故事志工，歡迎對於兒童閱讀推廣有興趣之家長加入，意者請洽教務處設備組。</a:t>
            </a:r>
          </a:p>
          <a:p>
            <a:pPr marL="285750" indent="-285750">
              <a:spcBef>
                <a:spcPts val="1800"/>
              </a:spcBef>
              <a:buFont typeface="Wingdings" panose="05000000000000000000" pitchFamily="2" charset="2"/>
              <a:buChar char="u"/>
              <a:defRPr/>
            </a:pPr>
            <a:r>
              <a:rPr lang="zh-TW" altLang="zh-TW" sz="2200" dirty="0">
                <a:solidFill>
                  <a:srgbClr val="002060"/>
                </a:solidFill>
              </a:rPr>
              <a:t>班級閱讀活動推廣內容：</a:t>
            </a:r>
          </a:p>
          <a:p>
            <a:pPr marL="742950" lvl="1" indent="-285750" algn="l">
              <a:spcBef>
                <a:spcPts val="1800"/>
              </a:spcBef>
              <a:buFont typeface="Wingdings" panose="05000000000000000000" pitchFamily="2" charset="2"/>
              <a:buChar char="u"/>
              <a:defRPr/>
            </a:pPr>
            <a:r>
              <a:rPr lang="zh-TW" altLang="zh-TW" sz="2200" dirty="0">
                <a:solidFill>
                  <a:srgbClr val="0000FF"/>
                </a:solidFill>
              </a:rPr>
              <a:t>全校各班</a:t>
            </a:r>
            <a:r>
              <a:rPr lang="en-US" altLang="zh-TW" sz="2200" dirty="0">
                <a:solidFill>
                  <a:srgbClr val="0000FF"/>
                </a:solidFill>
              </a:rPr>
              <a:t>1</a:t>
            </a:r>
            <a:r>
              <a:rPr lang="zh-TW" altLang="zh-TW" sz="2200" dirty="0">
                <a:solidFill>
                  <a:srgbClr val="0000FF"/>
                </a:solidFill>
              </a:rPr>
              <a:t>箱巡迴書箱。</a:t>
            </a:r>
          </a:p>
          <a:p>
            <a:pPr marL="742950" lvl="1" indent="-285750" algn="l">
              <a:spcBef>
                <a:spcPts val="1800"/>
              </a:spcBef>
              <a:buFont typeface="Wingdings" panose="05000000000000000000" pitchFamily="2" charset="2"/>
              <a:buChar char="u"/>
              <a:defRPr/>
            </a:pPr>
            <a:r>
              <a:rPr lang="zh-TW" altLang="zh-TW" sz="2200" dirty="0">
                <a:solidFill>
                  <a:srgbClr val="0000FF"/>
                </a:solidFill>
              </a:rPr>
              <a:t>低年級各班</a:t>
            </a:r>
            <a:r>
              <a:rPr lang="en-US" altLang="zh-TW" sz="2200" dirty="0">
                <a:solidFill>
                  <a:srgbClr val="0000FF"/>
                </a:solidFill>
              </a:rPr>
              <a:t>1</a:t>
            </a:r>
            <a:r>
              <a:rPr lang="zh-TW" altLang="zh-TW" sz="2200" dirty="0">
                <a:solidFill>
                  <a:srgbClr val="0000FF"/>
                </a:solidFill>
              </a:rPr>
              <a:t>箱共讀書箱。</a:t>
            </a:r>
          </a:p>
          <a:p>
            <a:pPr marL="742950" lvl="1" indent="-285750" algn="l">
              <a:spcBef>
                <a:spcPts val="1800"/>
              </a:spcBef>
              <a:buFont typeface="Wingdings" panose="05000000000000000000" pitchFamily="2" charset="2"/>
              <a:buChar char="u"/>
              <a:defRPr/>
            </a:pPr>
            <a:r>
              <a:rPr lang="zh-TW" altLang="zh-TW" sz="2200" dirty="0">
                <a:solidFill>
                  <a:srgbClr val="0000FF"/>
                </a:solidFill>
              </a:rPr>
              <a:t>提供中高年級共讀書箱自由借閱。</a:t>
            </a:r>
          </a:p>
        </p:txBody>
      </p:sp>
      <p:grpSp>
        <p:nvGrpSpPr>
          <p:cNvPr id="52231" name="群組 12">
            <a:extLst>
              <a:ext uri="{FF2B5EF4-FFF2-40B4-BE49-F238E27FC236}">
                <a16:creationId xmlns:a16="http://schemas.microsoft.com/office/drawing/2014/main" id="{41A9092A-A344-4A1F-A6B9-770AB2BA4EE2}"/>
              </a:ext>
            </a:extLst>
          </p:cNvPr>
          <p:cNvGrpSpPr>
            <a:grpSpLocks/>
          </p:cNvGrpSpPr>
          <p:nvPr/>
        </p:nvGrpSpPr>
        <p:grpSpPr bwMode="auto">
          <a:xfrm>
            <a:off x="5303839" y="5597525"/>
            <a:ext cx="4899025" cy="928688"/>
            <a:chOff x="2050732" y="5463858"/>
            <a:chExt cx="6640830" cy="1300480"/>
          </a:xfrm>
        </p:grpSpPr>
        <p:pic>
          <p:nvPicPr>
            <p:cNvPr id="52232" name="圖片 13">
              <a:extLst>
                <a:ext uri="{FF2B5EF4-FFF2-40B4-BE49-F238E27FC236}">
                  <a16:creationId xmlns:a16="http://schemas.microsoft.com/office/drawing/2014/main" id="{99EA7B2F-789B-4854-AEFB-DAF1639947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7392" y="5476558"/>
              <a:ext cx="1488440" cy="1287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33" name="圖片 14">
              <a:extLst>
                <a:ext uri="{FF2B5EF4-FFF2-40B4-BE49-F238E27FC236}">
                  <a16:creationId xmlns:a16="http://schemas.microsoft.com/office/drawing/2014/main" id="{B3A650E2-C715-4635-9768-0A2A216281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1872" y="5465763"/>
              <a:ext cx="1104900" cy="1285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34" name="圖片 15">
              <a:extLst>
                <a:ext uri="{FF2B5EF4-FFF2-40B4-BE49-F238E27FC236}">
                  <a16:creationId xmlns:a16="http://schemas.microsoft.com/office/drawing/2014/main" id="{618A99FA-91BC-4126-9065-C4794D56EF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1852" y="5580698"/>
              <a:ext cx="1276985" cy="1104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35" name="圖片 16">
              <a:extLst>
                <a:ext uri="{FF2B5EF4-FFF2-40B4-BE49-F238E27FC236}">
                  <a16:creationId xmlns:a16="http://schemas.microsoft.com/office/drawing/2014/main" id="{8C45A561-7CC6-4444-A859-4B901436EE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6937" y="5479098"/>
              <a:ext cx="1444625" cy="1249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36" name="圖片 17">
              <a:extLst>
                <a:ext uri="{FF2B5EF4-FFF2-40B4-BE49-F238E27FC236}">
                  <a16:creationId xmlns:a16="http://schemas.microsoft.com/office/drawing/2014/main" id="{F5844DBE-E798-4862-B932-21F3C7AF5D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0732" y="5463858"/>
              <a:ext cx="1219200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27602495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絲縷">
  <a:themeElements>
    <a:clrScheme name="絲縷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絲縷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絲縷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4.xml><?xml version="1.0" encoding="utf-8"?>
<a:theme xmlns:a="http://schemas.openxmlformats.org/drawingml/2006/main" name="絲縷">
  <a:themeElements>
    <a:clrScheme name="絲縷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絲縷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絲縷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5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1115</TotalTime>
  <Words>4269</Words>
  <Application>Microsoft Office PowerPoint</Application>
  <PresentationFormat>寬螢幕</PresentationFormat>
  <Paragraphs>470</Paragraphs>
  <Slides>56</Slides>
  <Notes>22</Notes>
  <HiddenSlides>0</HiddenSlides>
  <MMClips>1</MMClips>
  <ScaleCrop>false</ScaleCrop>
  <HeadingPairs>
    <vt:vector size="6" baseType="variant">
      <vt:variant>
        <vt:lpstr>使用字型</vt:lpstr>
      </vt:variant>
      <vt:variant>
        <vt:i4>21</vt:i4>
      </vt:variant>
      <vt:variant>
        <vt:lpstr>佈景主題</vt:lpstr>
      </vt:variant>
      <vt:variant>
        <vt:i4>4</vt:i4>
      </vt:variant>
      <vt:variant>
        <vt:lpstr>投影片標題</vt:lpstr>
      </vt:variant>
      <vt:variant>
        <vt:i4>56</vt:i4>
      </vt:variant>
    </vt:vector>
  </HeadingPairs>
  <TitlesOfParts>
    <vt:vector size="81" baseType="lpstr">
      <vt:lpstr>Adobe 繁黑體 Std B</vt:lpstr>
      <vt:lpstr>文鼎中鋼筆行楷</vt:lpstr>
      <vt:lpstr>文鼎甜妞體B</vt:lpstr>
      <vt:lpstr>文鼎甜妞體P</vt:lpstr>
      <vt:lpstr>文鼎粗魏碑</vt:lpstr>
      <vt:lpstr>文鼎新潮ＰＯＰ體P</vt:lpstr>
      <vt:lpstr>文鼎簽字筆體E</vt:lpstr>
      <vt:lpstr>細明體</vt:lpstr>
      <vt:lpstr>微軟正黑體</vt:lpstr>
      <vt:lpstr>新細明體</vt:lpstr>
      <vt:lpstr>標楷體</vt:lpstr>
      <vt:lpstr>Arial</vt:lpstr>
      <vt:lpstr>Arial Rounded MT Bold</vt:lpstr>
      <vt:lpstr>Calibri</vt:lpstr>
      <vt:lpstr>Calibri Light</vt:lpstr>
      <vt:lpstr>Century Gothic</vt:lpstr>
      <vt:lpstr>Comic Sans MS</vt:lpstr>
      <vt:lpstr>Courier New</vt:lpstr>
      <vt:lpstr>Times New Roman</vt:lpstr>
      <vt:lpstr>Wingdings</vt:lpstr>
      <vt:lpstr>Wingdings 3</vt:lpstr>
      <vt:lpstr>Office 佈景主題</vt:lpstr>
      <vt:lpstr>1_Office 佈景主題</vt:lpstr>
      <vt:lpstr>1_絲縷</vt:lpstr>
      <vt:lpstr>絲縷</vt:lpstr>
      <vt:lpstr>310  我們這一班</vt:lpstr>
      <vt:lpstr>流程表</vt:lpstr>
      <vt:lpstr>來看看吧…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成州國小110學年度第二學期 家長日宣導事項─總務處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謝謝各位家長的聆聽與觀看~</vt:lpstr>
      <vt:lpstr>校務辦一辦</vt:lpstr>
      <vt:lpstr>本班科任教師陣容</vt:lpstr>
      <vt:lpstr>本學期重要行事</vt:lpstr>
      <vt:lpstr>班級經營</vt:lpstr>
      <vt:lpstr>獎勵制度</vt:lpstr>
      <vt:lpstr>新的獎勵制度</vt:lpstr>
      <vt:lpstr>小提醒~和上學期相同</vt:lpstr>
      <vt:lpstr>作 業</vt:lpstr>
      <vt:lpstr>成績方式</vt:lpstr>
      <vt:lpstr>親師合作需要您</vt:lpstr>
      <vt:lpstr>需要您的協助1</vt:lpstr>
      <vt:lpstr>PowerPoint 簡報</vt:lpstr>
      <vt:lpstr>PowerPoint 簡報</vt:lpstr>
      <vt:lpstr>需要您的協助4</vt:lpstr>
      <vt:lpstr>需要您的協助5</vt:lpstr>
      <vt:lpstr>需要您的協助6</vt:lpstr>
      <vt:lpstr>需要您的協助7</vt:lpstr>
      <vt:lpstr>需要您的協助8</vt:lpstr>
      <vt:lpstr>需要您的協助9</vt:lpstr>
      <vt:lpstr>需要您的協助10</vt:lpstr>
      <vt:lpstr>需要您的協助11</vt:lpstr>
      <vt:lpstr>請放心</vt:lpstr>
      <vt:lpstr>讓我們一起為孩子的教育努力</vt:lpstr>
      <vt:lpstr>310逗陣來開班親會  感謝您的光臨與指教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302 我們這一班</dc:title>
  <dc:creator>楊智仁</dc:creator>
  <cp:lastModifiedBy>admin</cp:lastModifiedBy>
  <cp:revision>136</cp:revision>
  <dcterms:created xsi:type="dcterms:W3CDTF">2017-09-16T13:41:29Z</dcterms:created>
  <dcterms:modified xsi:type="dcterms:W3CDTF">2022-02-24T08:02:24Z</dcterms:modified>
</cp:coreProperties>
</file>