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2"/>
  </p:notesMasterIdLst>
  <p:sldIdLst>
    <p:sldId id="256" r:id="rId2"/>
    <p:sldId id="257" r:id="rId3"/>
    <p:sldId id="513" r:id="rId4"/>
    <p:sldId id="482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4" r:id="rId13"/>
    <p:sldId id="525" r:id="rId14"/>
    <p:sldId id="526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2" r:id="rId41"/>
    <p:sldId id="563" r:id="rId42"/>
    <p:sldId id="564" r:id="rId43"/>
    <p:sldId id="565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839" r:id="rId56"/>
    <p:sldId id="578" r:id="rId57"/>
    <p:sldId id="579" r:id="rId58"/>
    <p:sldId id="580" r:id="rId59"/>
    <p:sldId id="581" r:id="rId60"/>
    <p:sldId id="595" r:id="rId61"/>
    <p:sldId id="596" r:id="rId62"/>
    <p:sldId id="598" r:id="rId63"/>
    <p:sldId id="597" r:id="rId64"/>
    <p:sldId id="599" r:id="rId65"/>
    <p:sldId id="600" r:id="rId66"/>
    <p:sldId id="601" r:id="rId67"/>
    <p:sldId id="602" r:id="rId68"/>
    <p:sldId id="609" r:id="rId69"/>
    <p:sldId id="610" r:id="rId70"/>
    <p:sldId id="611" r:id="rId71"/>
    <p:sldId id="612" r:id="rId72"/>
    <p:sldId id="615" r:id="rId73"/>
    <p:sldId id="616" r:id="rId74"/>
    <p:sldId id="617" r:id="rId75"/>
    <p:sldId id="618" r:id="rId76"/>
    <p:sldId id="619" r:id="rId77"/>
    <p:sldId id="620" r:id="rId78"/>
    <p:sldId id="621" r:id="rId79"/>
    <p:sldId id="622" r:id="rId80"/>
    <p:sldId id="623" r:id="rId81"/>
    <p:sldId id="625" r:id="rId82"/>
    <p:sldId id="629" r:id="rId83"/>
    <p:sldId id="630" r:id="rId84"/>
    <p:sldId id="631" r:id="rId85"/>
    <p:sldId id="632" r:id="rId86"/>
    <p:sldId id="633" r:id="rId87"/>
    <p:sldId id="634" r:id="rId88"/>
    <p:sldId id="635" r:id="rId89"/>
    <p:sldId id="636" r:id="rId90"/>
    <p:sldId id="637" r:id="rId91"/>
    <p:sldId id="638" r:id="rId92"/>
    <p:sldId id="639" r:id="rId93"/>
    <p:sldId id="640" r:id="rId94"/>
    <p:sldId id="641" r:id="rId95"/>
    <p:sldId id="642" r:id="rId96"/>
    <p:sldId id="643" r:id="rId97"/>
    <p:sldId id="644" r:id="rId98"/>
    <p:sldId id="651" r:id="rId99"/>
    <p:sldId id="652" r:id="rId100"/>
    <p:sldId id="653" r:id="rId101"/>
    <p:sldId id="655" r:id="rId102"/>
    <p:sldId id="654" r:id="rId103"/>
    <p:sldId id="656" r:id="rId104"/>
    <p:sldId id="666" r:id="rId105"/>
    <p:sldId id="667" r:id="rId106"/>
    <p:sldId id="668" r:id="rId107"/>
    <p:sldId id="669" r:id="rId108"/>
    <p:sldId id="670" r:id="rId109"/>
    <p:sldId id="675" r:id="rId110"/>
    <p:sldId id="676" r:id="rId111"/>
    <p:sldId id="677" r:id="rId112"/>
    <p:sldId id="678" r:id="rId113"/>
    <p:sldId id="679" r:id="rId114"/>
    <p:sldId id="680" r:id="rId115"/>
    <p:sldId id="681" r:id="rId116"/>
    <p:sldId id="682" r:id="rId117"/>
    <p:sldId id="683" r:id="rId118"/>
    <p:sldId id="684" r:id="rId119"/>
    <p:sldId id="685" r:id="rId120"/>
    <p:sldId id="686" r:id="rId121"/>
    <p:sldId id="687" r:id="rId122"/>
    <p:sldId id="688" r:id="rId123"/>
    <p:sldId id="689" r:id="rId124"/>
    <p:sldId id="690" r:id="rId125"/>
    <p:sldId id="691" r:id="rId126"/>
    <p:sldId id="693" r:id="rId127"/>
    <p:sldId id="694" r:id="rId128"/>
    <p:sldId id="840" r:id="rId129"/>
    <p:sldId id="841" r:id="rId130"/>
    <p:sldId id="842" r:id="rId131"/>
    <p:sldId id="844" r:id="rId132"/>
    <p:sldId id="843" r:id="rId133"/>
    <p:sldId id="845" r:id="rId134"/>
    <p:sldId id="698" r:id="rId135"/>
    <p:sldId id="846" r:id="rId136"/>
    <p:sldId id="700" r:id="rId137"/>
    <p:sldId id="702" r:id="rId138"/>
    <p:sldId id="703" r:id="rId139"/>
    <p:sldId id="709" r:id="rId140"/>
    <p:sldId id="710" r:id="rId141"/>
    <p:sldId id="711" r:id="rId142"/>
    <p:sldId id="713" r:id="rId143"/>
    <p:sldId id="714" r:id="rId144"/>
    <p:sldId id="718" r:id="rId145"/>
    <p:sldId id="719" r:id="rId146"/>
    <p:sldId id="721" r:id="rId147"/>
    <p:sldId id="720" r:id="rId148"/>
    <p:sldId id="834" r:id="rId149"/>
    <p:sldId id="722" r:id="rId150"/>
    <p:sldId id="723" r:id="rId151"/>
    <p:sldId id="724" r:id="rId152"/>
    <p:sldId id="725" r:id="rId153"/>
    <p:sldId id="726" r:id="rId154"/>
    <p:sldId id="727" r:id="rId155"/>
    <p:sldId id="835" r:id="rId156"/>
    <p:sldId id="836" r:id="rId157"/>
    <p:sldId id="730" r:id="rId158"/>
    <p:sldId id="837" r:id="rId159"/>
    <p:sldId id="838" r:id="rId160"/>
    <p:sldId id="372" r:id="rId16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3" autoAdjust="0"/>
    <p:restoredTop sz="93885" autoAdjust="0"/>
  </p:normalViewPr>
  <p:slideViewPr>
    <p:cSldViewPr>
      <p:cViewPr varScale="1">
        <p:scale>
          <a:sx n="70" d="100"/>
          <a:sy n="70" d="100"/>
        </p:scale>
        <p:origin x="12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9511-C9E5-45B0-80DD-93C25D80EB64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2A257-3640-4F8C-9612-5C2A6FEC4B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1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11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15237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94199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50898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06054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89199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48116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13172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99886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60195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16441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945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74642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94975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69739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96153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33353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98989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05199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5379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8731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86623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84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35761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61913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75874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41180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05125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04548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43576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7278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65344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71649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98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48985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41550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30596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71734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50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81257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93897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3381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7193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02907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89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61948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16865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5732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36762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87202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72291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73591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13073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01367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46843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69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70550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30756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68100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6592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35305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44024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83754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09290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68648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30009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0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93297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41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94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65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04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51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202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006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501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071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424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681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45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641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596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7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27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380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255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277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0371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618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123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442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9085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42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47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779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092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390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043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183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155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474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227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0328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5845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53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6965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2150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6034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448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7670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590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8077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328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8381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422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59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3398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624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3380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6886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6848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4643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2927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983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2702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9947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28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3214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2689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7631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8596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53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855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9468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6622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6311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37283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3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7940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8938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6426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7955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3480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75527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247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40068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87848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11317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677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2001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89367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61634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7093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61559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5803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3092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88044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736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0274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44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jpe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學年度五年級英語檢測複習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單字篇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106.09.07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2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二、</a:t>
            </a:r>
            <a:r>
              <a:rPr lang="en-US" altLang="zh-TW" sz="8000" dirty="0" smtClean="0"/>
              <a:t>People  </a:t>
            </a:r>
            <a:br>
              <a:rPr lang="en-US" altLang="zh-TW" sz="8000" dirty="0" smtClean="0"/>
            </a:br>
            <a:r>
              <a:rPr lang="zh-TW" altLang="en-US" sz="8000" dirty="0" smtClean="0"/>
              <a:t>人物篇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4426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ki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chen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廚房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D:\Cloud Station\家裡空間\kitchen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480"/>
            <a:ext cx="4731608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ba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hroom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浴室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D:\Cloud Station\家裡空間\bathroom\bathr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34658"/>
            <a:ext cx="3379246" cy="3911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47219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bedroom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臥室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D:\Cloud Station\家裡空間\bedroom\th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4968758" cy="371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living room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客廳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D:\Cloud Station\家裡空間\living room\Interior-Design-Ideas-Living-Room-Pictures-1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04"/>
            <a:ext cx="576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6.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25921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compu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電腦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Beauty\Desktop\PC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55" y="836712"/>
            <a:ext cx="5033119" cy="36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十六、  </a:t>
            </a:r>
            <a:r>
              <a:rPr lang="en-US" altLang="zh-TW" sz="8000" dirty="0" smtClean="0"/>
              <a:t>Transportation</a:t>
            </a:r>
            <a:br>
              <a:rPr lang="en-US" altLang="zh-TW" sz="8000" dirty="0" smtClean="0"/>
            </a:br>
            <a:r>
              <a:rPr lang="zh-TW" altLang="en-US" sz="8000" dirty="0" smtClean="0"/>
              <a:t>運輸篇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44870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car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汽車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Documents and Settings\skuser\桌面\th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4572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406259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bike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腳踏車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Documents and Settings\skuser\桌面\th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4572000" cy="269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435767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bus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公車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Documents and Settings\skuser\桌面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92867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十七、  </a:t>
            </a:r>
            <a:r>
              <a:rPr lang="en-US" altLang="zh-TW" sz="8000" dirty="0" smtClean="0"/>
              <a:t>Other Nouns</a:t>
            </a:r>
            <a:br>
              <a:rPr lang="en-US" altLang="zh-TW" sz="8000" dirty="0" smtClean="0"/>
            </a:br>
            <a:r>
              <a:rPr lang="zh-TW" altLang="en-US" sz="8000" dirty="0" smtClean="0"/>
              <a:t>其他名詞篇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friend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朋友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Documents and Settings\skuser\桌面\th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4071966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6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417192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box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盒子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Documents and Settings\skuser\桌面\th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45720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bag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包包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Documents and Settings\skuser\桌面\th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4572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89938" y="401586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name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名字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C:\Documents and Settings\skuser\桌面\th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14422"/>
            <a:ext cx="5357850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355639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ime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時間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2" descr="C:\Documents and Settings\skuser\桌面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360047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十八、  </a:t>
            </a:r>
            <a:r>
              <a:rPr lang="en-US" altLang="zh-TW" sz="8000" dirty="0" smtClean="0"/>
              <a:t>Weather</a:t>
            </a:r>
            <a:br>
              <a:rPr lang="en-US" altLang="zh-TW" sz="8000" dirty="0" smtClean="0"/>
            </a:br>
            <a:r>
              <a:rPr lang="zh-TW" altLang="en-US" sz="8000" dirty="0" smtClean="0"/>
              <a:t>天氣篇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35769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ho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炎熱的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3" name="Picture 3" descr="C:\Documents and Settings\skuser\桌面\th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392909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cold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寒冷的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C:\Documents and Settings\skuser\桌面\cold-clip-art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66"/>
            <a:ext cx="3071834" cy="3773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rainy/raining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下雨的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skuser\桌面\th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642918"/>
            <a:ext cx="535785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cloudy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陰天的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Documents and Settings\skuser\桌面\treeinclou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42918"/>
            <a:ext cx="498878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25657" y="407194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sunny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晴朗的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Documents and Settings\skuser\桌面\th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00042"/>
            <a:ext cx="571504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altLang="zh-TW" sz="6600" u="sng" dirty="0" smtClean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uden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學生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Documents and Settings\skuser\桌面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42"/>
            <a:ext cx="3057525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5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十九、  </a:t>
            </a:r>
            <a:r>
              <a:rPr lang="en-US" altLang="zh-TW" sz="8000" dirty="0" smtClean="0"/>
              <a:t>Pronouns</a:t>
            </a:r>
            <a:br>
              <a:rPr lang="en-US" altLang="zh-TW" sz="8000" dirty="0" smtClean="0"/>
            </a:br>
            <a:r>
              <a:rPr lang="zh-TW" altLang="en-US" sz="8000" dirty="0" smtClean="0"/>
              <a:t>代名詞篇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(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my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)   (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)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我   我的     我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61" y="31034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3923" y="4222802"/>
            <a:ext cx="8935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we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我們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32656"/>
            <a:ext cx="406456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you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your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)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你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們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你</a:t>
            </a:r>
            <a:r>
              <a:rPr lang="en-US" altLang="zh-TW" sz="66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們</a:t>
            </a:r>
            <a:r>
              <a:rPr lang="en-US" altLang="zh-TW" sz="66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的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user\Desktop\Thank 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01" y="274340"/>
            <a:ext cx="49104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7.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6" y="4365104"/>
            <a:ext cx="89357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hey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他們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user\Desktop\th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1344"/>
            <a:ext cx="51527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</a:t>
            </a:r>
            <a:r>
              <a:rPr lang="en-US" altLang="zh-TW" sz="10000" u="sng" dirty="0" smtClean="0">
                <a:latin typeface="Comic Sans MS" pitchFamily="66" charset="0"/>
              </a:rPr>
              <a:t>8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9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4417319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he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she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他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她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3" name="Picture 3" descr="C:\Users\user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26701"/>
            <a:ext cx="5055641" cy="36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</a:t>
            </a:r>
            <a:r>
              <a:rPr lang="en-US" altLang="zh-TW" sz="10000" u="sng" dirty="0" smtClean="0">
                <a:latin typeface="Comic Sans MS" pitchFamily="66" charset="0"/>
              </a:rPr>
              <a:t>10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 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 它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user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8575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36" y="571500"/>
            <a:ext cx="285750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二十、  </a:t>
            </a:r>
            <a:r>
              <a:rPr lang="en-US" altLang="zh-TW" sz="8000" dirty="0" smtClean="0"/>
              <a:t>Be Verbs </a:t>
            </a:r>
            <a:r>
              <a:rPr lang="zh-TW" altLang="en-US" sz="8000" dirty="0" smtClean="0"/>
              <a:t>＆</a:t>
            </a:r>
            <a:r>
              <a:rPr lang="en-US" altLang="zh-TW" sz="8000" dirty="0" smtClean="0"/>
              <a:t>Auxiliaries</a:t>
            </a:r>
            <a:br>
              <a:rPr lang="en-US" altLang="zh-TW" sz="8000" dirty="0" smtClean="0"/>
            </a:br>
            <a:r>
              <a:rPr lang="en-US" altLang="zh-TW" sz="8000" dirty="0" smtClean="0"/>
              <a:t>Be</a:t>
            </a:r>
            <a:r>
              <a:rPr lang="zh-TW" altLang="en-US" sz="8000" dirty="0" smtClean="0"/>
              <a:t>動詞</a:t>
            </a:r>
            <a:r>
              <a:rPr lang="en-US" altLang="zh-TW" sz="8000" dirty="0" smtClean="0"/>
              <a:t>&amp;</a:t>
            </a:r>
            <a:r>
              <a:rPr lang="zh-TW" altLang="en-US" sz="8000" dirty="0" smtClean="0"/>
              <a:t>助動詞篇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35696" y="4611567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be(I)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7650" name="Picture 2" descr="C:\Users\user\Desktop\verb to be pres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5724128" y="5057800"/>
            <a:ext cx="576064" cy="3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55825" y="4576215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am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56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67795" y="4576215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be(you/we)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7650" name="Picture 2" descr="C:\Users\user\Desktop\verb to be pres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5724128" y="5057800"/>
            <a:ext cx="576064" cy="3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55825" y="4576215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are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55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doc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or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醫生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Documents and Settings\skuser\桌面\th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04"/>
            <a:ext cx="2689790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8952" y="4612667"/>
            <a:ext cx="5844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be(he/she/it)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7650" name="Picture 2" descr="C:\Users\user\Desktop\verb to be pres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6420101" y="5057800"/>
            <a:ext cx="576064" cy="3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75942" y="457770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is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9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dirty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25980" y="4518159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do(I/you)</a:t>
            </a:r>
            <a:endParaRPr lang="en-US" altLang="zh-TW" sz="6600" dirty="0" smtClean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9698" name="Picture 2" descr="C:\Users\user\Desktop\thumb9030604414861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8731" r="13572" b="50644"/>
          <a:stretch/>
        </p:blipFill>
        <p:spPr bwMode="auto">
          <a:xfrm>
            <a:off x="3347864" y="476672"/>
            <a:ext cx="49604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6372200" y="4896324"/>
            <a:ext cx="576064" cy="3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675942" y="457770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do</a:t>
            </a:r>
          </a:p>
        </p:txBody>
      </p:sp>
    </p:spTree>
    <p:extLst>
      <p:ext uri="{BB962C8B-B14F-4D97-AF65-F5344CB8AC3E}">
        <p14:creationId xmlns:p14="http://schemas.microsoft.com/office/powerpoint/2010/main" val="14035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dirty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3325" y="4679635"/>
            <a:ext cx="5619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do(he/she/it)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8" name="Picture 2" descr="C:\Users\user\Desktop\thumb9030604414861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49356" r="11677" b="8115"/>
          <a:stretch/>
        </p:blipFill>
        <p:spPr bwMode="auto">
          <a:xfrm>
            <a:off x="3203848" y="489704"/>
            <a:ext cx="54068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6420101" y="5057800"/>
            <a:ext cx="576064" cy="35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25615" y="4656635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does</a:t>
            </a:r>
          </a:p>
        </p:txBody>
      </p:sp>
    </p:spTree>
    <p:extLst>
      <p:ext uri="{BB962C8B-B14F-4D97-AF65-F5344CB8AC3E}">
        <p14:creationId xmlns:p14="http://schemas.microsoft.com/office/powerpoint/2010/main" val="14255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6.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2989" y="4366318"/>
            <a:ext cx="8607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</p:txBody>
      </p:sp>
      <p:pic>
        <p:nvPicPr>
          <p:cNvPr id="30722" name="Picture 2" descr="C:\Users\user\Desktop\th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3059832" y="548680"/>
            <a:ext cx="54336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二十一、  </a:t>
            </a:r>
            <a:r>
              <a:rPr lang="en-US" altLang="zh-TW" sz="8000" dirty="0" smtClean="0"/>
              <a:t>Articles</a:t>
            </a:r>
            <a:br>
              <a:rPr lang="en-US" altLang="zh-TW" sz="8000" dirty="0" smtClean="0"/>
            </a:br>
            <a:r>
              <a:rPr lang="zh-TW" altLang="en-US" sz="8000" dirty="0" smtClean="0"/>
              <a:t>冠詞篇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/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/ </a:t>
            </a:r>
            <a:r>
              <a:rPr lang="en-US" altLang="zh-TW" sz="6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zh-TW" altLang="en-US" sz="6000" dirty="0" smtClean="0">
                <a:solidFill>
                  <a:srgbClr val="FF0000"/>
                </a:solidFill>
                <a:latin typeface="Comic Sans MS" pitchFamily="66" charset="0"/>
              </a:rPr>
              <a:t>這個 </a:t>
            </a:r>
            <a:r>
              <a:rPr lang="en-US" altLang="zh-TW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zh-TW" altLang="en-US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那個  </a:t>
            </a:r>
            <a:r>
              <a:rPr lang="en-US" altLang="zh-TW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zh-TW" altLang="en-US" sz="6000" dirty="0" smtClean="0">
                <a:solidFill>
                  <a:srgbClr val="FF0000"/>
                </a:solidFill>
                <a:latin typeface="Comic Sans MS" pitchFamily="66" charset="0"/>
              </a:rPr>
              <a:t>這一個</a:t>
            </a:r>
            <a:endParaRPr lang="zh-TW" altLang="en-U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C:\Users\user\Desktop\th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48" y="50506"/>
            <a:ext cx="36383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user\Desktop\t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3" y="2365016"/>
            <a:ext cx="4860411" cy="21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2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an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一個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一個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user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9531"/>
            <a:ext cx="40275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th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11468"/>
            <a:ext cx="3168352" cy="34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二十二、  </a:t>
            </a:r>
            <a:r>
              <a:rPr lang="en-US" altLang="zh-TW" sz="8000" dirty="0" err="1" smtClean="0"/>
              <a:t>Wh</a:t>
            </a:r>
            <a:r>
              <a:rPr lang="en-US" altLang="zh-TW" sz="8000" dirty="0" smtClean="0"/>
              <a:t>-Words</a:t>
            </a:r>
            <a:br>
              <a:rPr lang="en-US" altLang="zh-TW" sz="8000" dirty="0" smtClean="0"/>
            </a:br>
            <a:r>
              <a:rPr lang="en-US" altLang="zh-TW" sz="8000" dirty="0" err="1" smtClean="0"/>
              <a:t>wh</a:t>
            </a:r>
            <a:r>
              <a:rPr lang="zh-TW" altLang="en-US" sz="8000" dirty="0" smtClean="0"/>
              <a:t>字彙篇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3651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who/wha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/how/where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誰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什麼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如何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哪裡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5" name="Picture 3" descr="C:\Users\user\Desktop\th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98" y="260648"/>
            <a:ext cx="524502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二十三、  </a:t>
            </a:r>
            <a:r>
              <a:rPr lang="en-US" altLang="zh-TW" sz="8000" dirty="0" smtClean="0"/>
              <a:t>Prepositions</a:t>
            </a:r>
            <a:br>
              <a:rPr lang="en-US" altLang="zh-TW" sz="8000" dirty="0" smtClean="0"/>
            </a:br>
            <a:r>
              <a:rPr lang="zh-TW" altLang="en-US" sz="8000" dirty="0" smtClean="0"/>
              <a:t>介係詞篇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eacher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教師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Documents and Settings\skuser\桌面\teacher 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5092578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8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4845" y="425678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在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裡面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skuser\桌面\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3929090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on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在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上面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skuser\桌面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14356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407707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在</a:t>
            </a:r>
          </a:p>
        </p:txBody>
      </p:sp>
      <p:pic>
        <p:nvPicPr>
          <p:cNvPr id="1026" name="Picture 2" descr="C:\Users\user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77" y="980728"/>
            <a:ext cx="2705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h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2" y="692696"/>
            <a:ext cx="2857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by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在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旁邊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user\Desktop\can-stock-photo_csp145101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9"/>
          <a:stretch/>
        </p:blipFill>
        <p:spPr bwMode="auto">
          <a:xfrm>
            <a:off x="3059832" y="476672"/>
            <a:ext cx="56402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二十四、  </a:t>
            </a:r>
            <a:r>
              <a:rPr lang="en-US" altLang="zh-TW" sz="8000" dirty="0" smtClean="0"/>
              <a:t>Holidays</a:t>
            </a:r>
            <a:br>
              <a:rPr lang="en-US" altLang="zh-TW" sz="8000" dirty="0" smtClean="0"/>
            </a:br>
            <a:r>
              <a:rPr lang="zh-TW" altLang="en-US" sz="8000" dirty="0" smtClean="0"/>
              <a:t>節日篇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11261" y="42386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card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卡片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C:\Documents and Settings\skuser\桌面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8604"/>
            <a:ext cx="4572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125015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gif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禮物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Documents and Settings\skuser\桌面\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00042"/>
            <a:ext cx="3613380" cy="361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flowers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花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4818" name="Picture 2" descr="C:\Documents and Settings\skuser\桌面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29" y="357166"/>
            <a:ext cx="3182543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dirty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carna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ion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康乃馨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6" name="Picture 2" descr="C:\Users\Beauty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7797"/>
            <a:ext cx="3528218" cy="41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22108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wi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ch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巫婆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798" name="Picture 6" descr="C:\Documents and Settings\skuser\桌面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356"/>
            <a:ext cx="548643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三</a:t>
            </a:r>
            <a:r>
              <a:rPr lang="zh-TW" altLang="en-US" sz="8000" dirty="0" smtClean="0"/>
              <a:t>、</a:t>
            </a:r>
            <a:r>
              <a:rPr lang="en-US" altLang="zh-TW" sz="8000" dirty="0" smtClean="0"/>
              <a:t>School  </a:t>
            </a:r>
            <a:br>
              <a:rPr lang="en-US" altLang="zh-TW" sz="8000" dirty="0" smtClean="0"/>
            </a:br>
            <a:r>
              <a:rPr lang="zh-TW" altLang="en-US" sz="8000" dirty="0" smtClean="0"/>
              <a:t>學校篇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15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6.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11277" y="435769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ghos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鬼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C:\Documents and Settings\skuser\桌面\th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400052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7.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6670" y="422908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vampire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吸血鬼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866" name="Picture 2" descr="C:\Documents and Settings\skuser\桌面\th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480"/>
            <a:ext cx="4572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8.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28625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Chris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mas 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ree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聖誕樹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890" name="Picture 2" descr="C:\Documents and Settings\skuser\桌面\th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2893239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9.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494595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San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a Claus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聖誕老公公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C:\Documents and Settings\skuser\桌面\th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7166"/>
            <a:ext cx="3757192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10.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02172" y="4413429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s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ockings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長襪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938" name="Picture 2" descr="C:\Documents and Settings\skuser\桌面\th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358231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11.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425009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candy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cane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糖果棒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Beauty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14" y="836712"/>
            <a:ext cx="56406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12.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430845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s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ar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星星</a:t>
            </a:r>
          </a:p>
        </p:txBody>
      </p:sp>
      <p:pic>
        <p:nvPicPr>
          <p:cNvPr id="3074" name="Picture 2" descr="C:\Users\Beauty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4" y="620688"/>
            <a:ext cx="45905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28625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rice dumplings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粽子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C:\Documents and Settings\skuser\桌面\黑貓探險隊傳統肉粽_縮小大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42918"/>
            <a:ext cx="4312951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422280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dragon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boa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龍舟</a:t>
            </a:r>
          </a:p>
        </p:txBody>
      </p:sp>
      <p:pic>
        <p:nvPicPr>
          <p:cNvPr id="4098" name="Picture 2" descr="C:\Users\Beauty\Desktop\th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49142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43711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row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划船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Beauty\Desktop\row-row-row-your-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990"/>
            <a:ext cx="41148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488845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schoo</a:t>
            </a:r>
            <a:r>
              <a:rPr lang="en-US" altLang="zh-TW" sz="6600" u="sng" dirty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學校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en-US" altLang="zh-TW" sz="10000" dirty="0" smtClean="0">
                <a:latin typeface="Comic Sans MS" pitchFamily="66" charset="0"/>
              </a:rPr>
              <a:t>~The End~</a:t>
            </a:r>
            <a:br>
              <a:rPr lang="en-US" altLang="zh-TW" sz="10000" dirty="0" smtClean="0">
                <a:latin typeface="Comic Sans MS" pitchFamily="66" charset="0"/>
              </a:rPr>
            </a:br>
            <a:r>
              <a:rPr lang="zh-TW" altLang="en-US" sz="10000" dirty="0" smtClean="0">
                <a:latin typeface="Comic Sans MS" pitchFamily="66" charset="0"/>
              </a:rPr>
              <a:t>單字篇結束</a:t>
            </a:r>
            <a:endParaRPr lang="zh-TW" altLang="en-US" sz="80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book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書本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C:\Documents and Settings\skuser\桌面\th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04"/>
            <a:ext cx="4507398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4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dirty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444291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ruler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直尺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C:\Documents and Settings\skuser\桌面\th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385765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9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37889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marker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白板筆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C:\Documents and Settings\skuser\桌面\th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785794"/>
            <a:ext cx="484629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/>
              <a:t>Part A  </a:t>
            </a:r>
            <a:br>
              <a:rPr lang="en-US" altLang="zh-TW" sz="8000" dirty="0" smtClean="0"/>
            </a:br>
            <a:r>
              <a:rPr lang="zh-TW" altLang="en-US" sz="8000" dirty="0" smtClean="0"/>
              <a:t>單字題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4064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4056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chair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椅子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C:\Documents and Settings\skuser\桌面\th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445770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1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6980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eraser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擦布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Documents and Settings\skuser\桌面\th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14356"/>
            <a:ext cx="3786182" cy="378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7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7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4427039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pencil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鉛筆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Documents and Settings\skuser\桌面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45720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3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8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4320809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pen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筆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Documents and Settings\skuser\桌面\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1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9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desk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桌子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C:\Documents and Settings\skuser\桌面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4572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1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四、</a:t>
            </a:r>
            <a:r>
              <a:rPr lang="en-US" altLang="zh-TW" sz="8000" dirty="0" smtClean="0"/>
              <a:t>Colors  </a:t>
            </a:r>
            <a:br>
              <a:rPr lang="en-US" altLang="zh-TW" sz="8000" dirty="0" smtClean="0"/>
            </a:br>
            <a:r>
              <a:rPr lang="zh-TW" altLang="en-US" sz="8000" dirty="0" smtClean="0"/>
              <a:t>顏色篇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99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47021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color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顏色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C:\Documents and Settings\skuser\桌面\th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42918"/>
            <a:ext cx="4923430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blue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藍色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C:\Documents and Settings\skuser\桌面\th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00108"/>
            <a:ext cx="406457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9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34317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yellow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黃色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C:\Documents and Settings\skuser\桌面\th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57232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40561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紅色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866" name="Picture 2" descr="C:\Documents and Settings\skuser\桌面\th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1" y="642918"/>
            <a:ext cx="466728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7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一、</a:t>
            </a:r>
            <a:r>
              <a:rPr lang="en-US" altLang="zh-TW" sz="8000" dirty="0" smtClean="0"/>
              <a:t>Family  </a:t>
            </a:r>
            <a:br>
              <a:rPr lang="en-US" altLang="zh-TW" sz="8000" dirty="0" smtClean="0"/>
            </a:br>
            <a:r>
              <a:rPr lang="zh-TW" altLang="en-US" sz="8000" dirty="0" smtClean="0"/>
              <a:t>家人篇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4187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33170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green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綠色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890" name="Picture 2" descr="C:\Documents and Settings\skuser\桌面\th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1" y="571480"/>
            <a:ext cx="4956438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3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五</a:t>
            </a:r>
            <a:r>
              <a:rPr lang="zh-TW" altLang="en-US" sz="8000" dirty="0" smtClean="0"/>
              <a:t>、</a:t>
            </a:r>
            <a:r>
              <a:rPr lang="en-US" altLang="zh-TW" sz="8000" dirty="0" smtClean="0"/>
              <a:t>Numbers  </a:t>
            </a:r>
            <a:br>
              <a:rPr lang="en-US" altLang="zh-TW" sz="8000" dirty="0" smtClean="0"/>
            </a:br>
            <a:r>
              <a:rPr lang="zh-TW" altLang="en-US" sz="8000" dirty="0" smtClean="0"/>
              <a:t>數字篇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653136"/>
            <a:ext cx="8607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one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938" name="Picture 2" descr="C:\Documents and Settings\skuser\桌面\th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42918"/>
            <a:ext cx="2909882" cy="3599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3142" y="458112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wo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C:\Documents and Settings\skuser\桌面\th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476501" cy="371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5728" y="451201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hree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62" name="Picture 2" descr="C:\Documents and Settings\skuser\桌面\th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04"/>
            <a:ext cx="2557927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5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3142" y="476248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four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986" name="Picture 2" descr="C:\Documents and Settings\skuser\桌面\th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3"/>
            <a:ext cx="2928958" cy="3905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5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7822" y="473434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five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C:\Documents and Settings\skuser\桌面\th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371477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1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73434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six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4034" name="Picture 2" descr="C:\Documents and Settings\skuser\桌面\600px-six-svg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3857652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5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7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0558" y="489100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seven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5058" name="Picture 2" descr="C:\Documents and Settings\skuser\桌面\th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257534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8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911565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eigh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altLang="zh-TW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6082" name="Picture 2" descr="C:\Documents and Settings\skuser\桌面\E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71480"/>
            <a:ext cx="3163887" cy="380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2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grandfa</a:t>
            </a:r>
            <a:r>
              <a:rPr lang="en-US" altLang="zh-TW" sz="6600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her=grandpa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爺爺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skuser\桌面\th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428628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0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9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6670" y="473434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nine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7106" name="Picture 2" descr="C:\Documents and Settings\skuser\桌面\th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267624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3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10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34721" y="473434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 </a:t>
            </a:r>
            <a:r>
              <a:rPr lang="en-US" altLang="zh-TW" sz="6600" u="sng" dirty="0" smtClean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en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8130" name="Picture 2" descr="C:\Documents and Settings\skuser\桌面\th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373263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6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464124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eleven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9154" name="Picture 2" descr="C:\Documents and Settings\skuser\桌面\th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42"/>
            <a:ext cx="3643338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6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4734341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welve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0178" name="Picture 2" descr="C:\Documents and Settings\skuser\桌面\th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66"/>
            <a:ext cx="400052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1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六</a:t>
            </a:r>
            <a:r>
              <a:rPr lang="zh-TW" altLang="en-US" sz="8000" dirty="0" smtClean="0"/>
              <a:t>、</a:t>
            </a:r>
            <a:r>
              <a:rPr lang="en-US" altLang="zh-TW" sz="8000" dirty="0" smtClean="0"/>
              <a:t>Fruits  </a:t>
            </a:r>
            <a:br>
              <a:rPr lang="en-US" altLang="zh-TW" sz="8000" dirty="0" smtClean="0"/>
            </a:br>
            <a:r>
              <a:rPr lang="zh-TW" altLang="en-US" sz="8000" dirty="0" smtClean="0"/>
              <a:t>水果篇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56372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apple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蘋果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02" name="Picture 2" descr="C:\Documents and Settings\skuser\桌面\13986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98158"/>
            <a:ext cx="4500594" cy="405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87624" y="43674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banana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香蕉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2226" name="Picture 2" descr="C:\Documents and Settings\skuser\桌面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71546"/>
            <a:ext cx="520547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451029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orange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柳丁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3250" name="Picture 2" descr="C:\Documents and Settings\skuser\桌面\th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642918"/>
            <a:ext cx="3643338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七、</a:t>
            </a:r>
            <a:r>
              <a:rPr lang="en-US" altLang="zh-TW" sz="8000" dirty="0" smtClean="0"/>
              <a:t>Food &amp; Drinks  </a:t>
            </a:r>
            <a:br>
              <a:rPr lang="en-US" altLang="zh-TW" sz="8000" dirty="0" smtClean="0"/>
            </a:br>
            <a:r>
              <a:rPr lang="zh-TW" altLang="en-US" sz="8000" dirty="0" smtClean="0"/>
              <a:t>食物和飲料篇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47456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cake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蛋糕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4274" name="Picture 2" descr="C:\Documents and Settings\skuser\桌面\th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85794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4365104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grandmo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her=grandma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奶奶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skuser\桌面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4071966" cy="415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4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milk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牛奶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5298" name="Picture 2" descr="C:\Documents and Settings\skuser\桌面\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3820998" cy="371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ho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 dog  </a:t>
            </a:r>
            <a:r>
              <a:rPr lang="zh-TW" altLang="en-US" sz="6600" u="sng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熱狗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6322" name="Picture 2" descr="C:\Documents and Settings\skuser\桌面\th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4339416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7217" y="43370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sandwich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三明治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skuser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03247"/>
            <a:ext cx="4572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hamburger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  漢堡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skuser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4572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39201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pizza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披薩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skuser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7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456119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fish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魚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Beauty\Desktop\tera-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86" y="1473200"/>
            <a:ext cx="4638314" cy="28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8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5656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rice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米飯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skuser\Desktop\r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4751728" cy="35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9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453407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juice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果汁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skuser\Desktop\th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029"/>
            <a:ext cx="428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10.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35696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ea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茶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skuser\Desktop\th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772564"/>
            <a:ext cx="5416871" cy="33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01719" y="445775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wa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水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1" name="Picture 3" descr="C:\Users\skuser\Desktop\th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43" y="364750"/>
            <a:ext cx="29974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365104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fa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dad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daddy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爸爸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skuser\桌面\th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4857784" cy="399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3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八、</a:t>
            </a:r>
            <a:r>
              <a:rPr lang="en-US" altLang="zh-TW" sz="8000" dirty="0" smtClean="0"/>
              <a:t>Animals</a:t>
            </a:r>
            <a:br>
              <a:rPr lang="en-US" altLang="zh-TW" sz="8000" dirty="0" smtClean="0"/>
            </a:br>
            <a:r>
              <a:rPr lang="zh-TW" altLang="en-US" sz="8000" dirty="0" smtClean="0"/>
              <a:t>動物篇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2167" y="439854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dirty="0" smtClean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ur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le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烏龜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Users\skuser\Desktop\th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4175" y="439022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dog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狗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skuser\Desktop\th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3610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cat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貓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Users\skuser\Desktop\th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3635896" cy="35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19564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monkey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 猴子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C:\Users\skuser\Desktop\th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10" y="764704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36916" y="434773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rabbi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兔子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skuser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81" y="57133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6.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frog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青蛙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skuser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7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1640" y="446336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bird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鳥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skuser\Desktop\th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4572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九、</a:t>
            </a:r>
            <a:r>
              <a:rPr lang="en-US" altLang="zh-TW" sz="8000" dirty="0" smtClean="0"/>
              <a:t>Toys</a:t>
            </a:r>
            <a:br>
              <a:rPr lang="en-US" altLang="zh-TW" sz="8000" dirty="0" smtClean="0"/>
            </a:br>
            <a:r>
              <a:rPr lang="zh-TW" altLang="en-US" sz="8000" dirty="0" smtClean="0"/>
              <a:t>玩具篇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1.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8686" y="433801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robot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機器人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skuser\Desktop\th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574"/>
            <a:ext cx="409700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365104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mo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mom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mommy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媽媽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Documents and Settings\skuser\桌面\th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260328"/>
            <a:ext cx="4111892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doll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洋娃娃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C:\Users\skuser\Desktop\th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3631952" cy="36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4459260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ki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風箏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skuser\Desktop\th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十、</a:t>
            </a:r>
            <a:r>
              <a:rPr lang="en-US" altLang="zh-TW" sz="8000" dirty="0" smtClean="0"/>
              <a:t>Feelings</a:t>
            </a:r>
            <a:br>
              <a:rPr lang="en-US" altLang="zh-TW" sz="8000" dirty="0" smtClean="0"/>
            </a:br>
            <a:r>
              <a:rPr lang="zh-TW" altLang="en-US" sz="8000" dirty="0" smtClean="0"/>
              <a:t>感覺篇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29309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happy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快樂的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skuser\Desktop\th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2.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5616" y="422108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angry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生氣的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Users\skuser\Desktop\Angry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5497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sad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傷心的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Users\skuser\Desktop\th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01" y="692696"/>
            <a:ext cx="244062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4.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437669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hungry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飢餓的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Users\skuser\Desktop\hungry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2229"/>
            <a:ext cx="52101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5497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dirty="0" smtClean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hirs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y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口渴的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skuser\Desktop\thirsty_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9421"/>
            <a:ext cx="2782507" cy="41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242" y="434026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good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好的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C:\Users\skuser\Desktop\go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52" y="403157"/>
            <a:ext cx="3937110" cy="39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十一、</a:t>
            </a:r>
            <a:r>
              <a:rPr lang="en-US" altLang="zh-TW" sz="8000" dirty="0" smtClean="0"/>
              <a:t>Appearances</a:t>
            </a:r>
            <a:br>
              <a:rPr lang="en-US" altLang="zh-TW" sz="8000" dirty="0" smtClean="0"/>
            </a:br>
            <a:r>
              <a:rPr lang="zh-TW" altLang="en-US" sz="8000" dirty="0" smtClean="0"/>
              <a:t>外表篇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4484203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bro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哥哥或弟弟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Documents and Settings\skuser\桌面\th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4572032" cy="404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0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>
                <a:latin typeface="Comic Sans MS" pitchFamily="66" charset="0"/>
              </a:rPr>
              <a:t>.</a:t>
            </a:r>
            <a:r>
              <a:rPr lang="en-US" altLang="zh-TW" sz="10000" dirty="0" smtClean="0">
                <a:latin typeface="Comic Sans MS" pitchFamily="66" charset="0"/>
              </a:rPr>
              <a:t/>
            </a:r>
            <a:br>
              <a:rPr lang="en-US" altLang="zh-TW" sz="10000" dirty="0" smtClean="0">
                <a:latin typeface="Comic Sans MS" pitchFamily="66" charset="0"/>
              </a:rPr>
            </a:br>
            <a:r>
              <a:rPr lang="en-US" altLang="zh-TW" sz="10000" dirty="0" smtClean="0">
                <a:latin typeface="Comic Sans MS" pitchFamily="66" charset="0"/>
              </a:rPr>
              <a:t>   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vs.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shor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高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的          矮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的</a:t>
            </a:r>
          </a:p>
        </p:txBody>
      </p:sp>
      <p:pic>
        <p:nvPicPr>
          <p:cNvPr id="21506" name="Picture 2" descr="C:\Users\skuser\Desktop\tall-yaom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764"/>
            <a:ext cx="2664296" cy="38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big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vs.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small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大的         小</a:t>
            </a:r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的</a:t>
            </a:r>
          </a:p>
        </p:txBody>
      </p:sp>
      <p:pic>
        <p:nvPicPr>
          <p:cNvPr id="22530" name="Picture 2" descr="C:\Users\skuser\Desktop\th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8370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十二、</a:t>
            </a:r>
            <a:r>
              <a:rPr lang="en-US" altLang="zh-TW" sz="8000" dirty="0" smtClean="0"/>
              <a:t>Sports</a:t>
            </a:r>
            <a:br>
              <a:rPr lang="en-US" altLang="zh-TW" sz="8000" dirty="0" smtClean="0"/>
            </a:br>
            <a:r>
              <a:rPr lang="zh-TW" altLang="en-US" sz="8000" dirty="0" smtClean="0"/>
              <a:t>運動篇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425009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swim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游泳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C:\Users\skuser\Desktop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run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跑步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C:\Users\skuser\Desktop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2" y="76470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8" y="435814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jump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跳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Users\skuser\Desktop\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4293"/>
            <a:ext cx="2831131" cy="37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十三、</a:t>
            </a:r>
            <a:r>
              <a:rPr lang="en-US" altLang="zh-TW" sz="8000" dirty="0" err="1" smtClean="0"/>
              <a:t>Ability&amp;Talent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能力篇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8247" y="4365104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dance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跳舞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skuser\Desktop\th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8803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14175" y="4461173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sing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唱歌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5" name="Picture 3" descr="C:\Users\skuser\Desktop\th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4572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3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5497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read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閱讀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C:\Users\skuser\Desktop\read-scaled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16" y="389152"/>
            <a:ext cx="5770612" cy="397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>
                <a:latin typeface="Comic Sans MS" pitchFamily="66" charset="0"/>
              </a:rPr>
              <a:t>6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4361752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sis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姊姊或妹妹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skuser\桌面\th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509957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6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82241" y="4405706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wri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寫字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C:\Users\skuser\Desktop\th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836712"/>
            <a:ext cx="43641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5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7338" y="454972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draw</a:t>
            </a: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畫圖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1746" name="Picture 2" descr="C:\Users\skuser\Desktop\how-to-draw-hands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61" y="127562"/>
            <a:ext cx="3336647" cy="42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十四、</a:t>
            </a:r>
            <a:r>
              <a:rPr lang="en-US" altLang="zh-TW" sz="8000" dirty="0" smtClean="0"/>
              <a:t>Other Verbs</a:t>
            </a:r>
            <a:br>
              <a:rPr lang="en-US" altLang="zh-TW" sz="8000" dirty="0" smtClean="0"/>
            </a:br>
            <a:r>
              <a:rPr lang="zh-TW" altLang="en-US" sz="8000" dirty="0" smtClean="0"/>
              <a:t>其他動詞篇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7704" y="425009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ea</a:t>
            </a:r>
            <a:r>
              <a:rPr lang="en-US" altLang="zh-TW" sz="6600" u="sng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吃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Users\skuser\Desktop\baby_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38619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2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4221088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go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去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C:\Users\skuser\Desktop\th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4572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3.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664" y="4398365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sleep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睡覺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C:\Users\skuser\Desktop\baby sle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6500"/>
            <a:ext cx="576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4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9672" y="407707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喜歡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C:\Users\skuser\Desktop\th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2"/>
          <a:stretch/>
        </p:blipFill>
        <p:spPr bwMode="auto">
          <a:xfrm>
            <a:off x="3089224" y="418544"/>
            <a:ext cx="5357321" cy="34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5.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2747" y="4466342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wan</a:t>
            </a:r>
            <a:r>
              <a:rPr lang="en-US" altLang="zh-TW" sz="6600" dirty="0">
                <a:solidFill>
                  <a:srgbClr val="FF0000"/>
                </a:solidFill>
              </a:rPr>
              <a:t>t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想要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6866" name="Picture 2" descr="C:\Users\skuser\Desktop\th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39"/>
            <a:ext cx="2880320" cy="42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十五、</a:t>
            </a:r>
            <a:r>
              <a:rPr lang="en-US" altLang="zh-TW" sz="8000" dirty="0" smtClean="0"/>
              <a:t>Houses, Apartments </a:t>
            </a:r>
            <a:r>
              <a:rPr lang="zh-TW" altLang="en-US" sz="8000" dirty="0" smtClean="0"/>
              <a:t>＆</a:t>
            </a:r>
            <a:r>
              <a:rPr lang="en-US" altLang="zh-TW" sz="8000" dirty="0" smtClean="0"/>
              <a:t> places</a:t>
            </a:r>
            <a:br>
              <a:rPr lang="en-US" altLang="zh-TW" sz="8000" dirty="0" smtClean="0"/>
            </a:br>
            <a:r>
              <a:rPr lang="zh-TW" altLang="en-US" sz="7200" dirty="0" smtClean="0"/>
              <a:t>房子、公寓和地點篇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97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857999"/>
          </a:xfrm>
        </p:spPr>
        <p:txBody>
          <a:bodyPr>
            <a:normAutofit/>
          </a:bodyPr>
          <a:lstStyle/>
          <a:p>
            <a:pPr algn="l"/>
            <a:r>
              <a:rPr lang="en-US" altLang="zh-TW" sz="10000" dirty="0" smtClean="0">
                <a:latin typeface="Comic Sans MS" pitchFamily="66" charset="0"/>
              </a:rPr>
              <a:t>    </a:t>
            </a:r>
            <a:r>
              <a:rPr lang="en-US" altLang="zh-TW" sz="10000" u="sng" dirty="0" smtClean="0">
                <a:latin typeface="Comic Sans MS" pitchFamily="66" charset="0"/>
              </a:rPr>
              <a:t>1</a:t>
            </a:r>
            <a:r>
              <a:rPr lang="en-US" altLang="zh-TW" sz="10000" dirty="0" smtClean="0">
                <a:latin typeface="Comic Sans MS" pitchFamily="66" charset="0"/>
              </a:rPr>
              <a:t>. </a:t>
            </a:r>
            <a:endParaRPr lang="zh-TW" altLang="en-US" sz="10000" dirty="0">
              <a:latin typeface="Comic Sans MS" pitchFamily="66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82699" y="4409497"/>
            <a:ext cx="8607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en-US" altLang="zh-TW" sz="6600" u="sng" dirty="0" smtClean="0">
                <a:solidFill>
                  <a:srgbClr val="FF0000"/>
                </a:solidFill>
                <a:latin typeface="Comic Sans MS" pitchFamily="66" charset="0"/>
              </a:rPr>
              <a:t>home</a:t>
            </a:r>
            <a:r>
              <a:rPr lang="en-US" altLang="zh-TW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en-US" altLang="zh-TW" sz="6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zh-TW" altLang="en-US" sz="6600" dirty="0" smtClean="0">
                <a:solidFill>
                  <a:srgbClr val="FF0000"/>
                </a:solidFill>
                <a:latin typeface="Comic Sans MS" pitchFamily="66" charset="0"/>
              </a:rPr>
              <a:t>               家</a:t>
            </a:r>
            <a:endParaRPr lang="zh-TW" altLang="en-US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2" name="Picture 2" descr="C:\Documents and Settings\skuser\桌面\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14356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1261</Words>
  <Application>Microsoft Office PowerPoint</Application>
  <PresentationFormat>如螢幕大小 (4:3)</PresentationFormat>
  <Paragraphs>585</Paragraphs>
  <Slides>160</Slides>
  <Notes>160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160</vt:i4>
      </vt:variant>
    </vt:vector>
  </HeadingPairs>
  <TitlesOfParts>
    <vt:vector size="167" baseType="lpstr">
      <vt:lpstr>Arial Unicode MS</vt:lpstr>
      <vt:lpstr>新細明體</vt:lpstr>
      <vt:lpstr>Arial</vt:lpstr>
      <vt:lpstr>Calibri</vt:lpstr>
      <vt:lpstr>Comic Sans MS</vt:lpstr>
      <vt:lpstr>EngTRESS A</vt:lpstr>
      <vt:lpstr>Office 佈景主題</vt:lpstr>
      <vt:lpstr>106學年度五年級英語檢測複習 (單字篇)</vt:lpstr>
      <vt:lpstr>Part A   單字題</vt:lpstr>
      <vt:lpstr>一、Family   家人篇</vt:lpstr>
      <vt:lpstr>    1. </vt:lpstr>
      <vt:lpstr>    2. </vt:lpstr>
      <vt:lpstr>   3. </vt:lpstr>
      <vt:lpstr>    4. </vt:lpstr>
      <vt:lpstr>    5. </vt:lpstr>
      <vt:lpstr>    6. </vt:lpstr>
      <vt:lpstr>二、People   人物篇</vt:lpstr>
      <vt:lpstr>    1. </vt:lpstr>
      <vt:lpstr>    2. </vt:lpstr>
      <vt:lpstr>    3. </vt:lpstr>
      <vt:lpstr>    4. </vt:lpstr>
      <vt:lpstr>三、School   學校篇</vt:lpstr>
      <vt:lpstr>    1. </vt:lpstr>
      <vt:lpstr>    2. </vt:lpstr>
      <vt:lpstr>    3. </vt:lpstr>
      <vt:lpstr>    4. </vt:lpstr>
      <vt:lpstr>    5. </vt:lpstr>
      <vt:lpstr>    6. </vt:lpstr>
      <vt:lpstr>    7. </vt:lpstr>
      <vt:lpstr>    8. </vt:lpstr>
      <vt:lpstr>    9. </vt:lpstr>
      <vt:lpstr>四、Colors   顏色篇</vt:lpstr>
      <vt:lpstr>    1. </vt:lpstr>
      <vt:lpstr>    2. </vt:lpstr>
      <vt:lpstr>    3. </vt:lpstr>
      <vt:lpstr>    4. </vt:lpstr>
      <vt:lpstr>    5. </vt:lpstr>
      <vt:lpstr>五、Numbers   數字篇</vt:lpstr>
      <vt:lpstr>    1. </vt:lpstr>
      <vt:lpstr>    2. </vt:lpstr>
      <vt:lpstr>    3. </vt:lpstr>
      <vt:lpstr>    4. </vt:lpstr>
      <vt:lpstr>    5. </vt:lpstr>
      <vt:lpstr>    6. </vt:lpstr>
      <vt:lpstr>    7. </vt:lpstr>
      <vt:lpstr>    8. </vt:lpstr>
      <vt:lpstr>    9. </vt:lpstr>
      <vt:lpstr>    10. </vt:lpstr>
      <vt:lpstr>    11. </vt:lpstr>
      <vt:lpstr>    12. </vt:lpstr>
      <vt:lpstr>六、Fruits   水果篇</vt:lpstr>
      <vt:lpstr>    1. </vt:lpstr>
      <vt:lpstr>    2. </vt:lpstr>
      <vt:lpstr>    3. </vt:lpstr>
      <vt:lpstr>七、Food &amp; Drinks   食物和飲料篇</vt:lpstr>
      <vt:lpstr>    1. </vt:lpstr>
      <vt:lpstr>    2. </vt:lpstr>
      <vt:lpstr>    3. </vt:lpstr>
      <vt:lpstr>    4. </vt:lpstr>
      <vt:lpstr>    5. </vt:lpstr>
      <vt:lpstr>    6. </vt:lpstr>
      <vt:lpstr>    7. </vt:lpstr>
      <vt:lpstr>    8. </vt:lpstr>
      <vt:lpstr>    9. </vt:lpstr>
      <vt:lpstr>   10. </vt:lpstr>
      <vt:lpstr>    11. </vt:lpstr>
      <vt:lpstr>八、Animals 動物篇</vt:lpstr>
      <vt:lpstr>    1. </vt:lpstr>
      <vt:lpstr>    2. </vt:lpstr>
      <vt:lpstr>    3. </vt:lpstr>
      <vt:lpstr>    4. </vt:lpstr>
      <vt:lpstr>    5. </vt:lpstr>
      <vt:lpstr>    6. </vt:lpstr>
      <vt:lpstr>    7. </vt:lpstr>
      <vt:lpstr>九、Toys 玩具篇</vt:lpstr>
      <vt:lpstr>    1. </vt:lpstr>
      <vt:lpstr>    2. </vt:lpstr>
      <vt:lpstr>    3. </vt:lpstr>
      <vt:lpstr>十、Feelings 感覺篇</vt:lpstr>
      <vt:lpstr>    1. </vt:lpstr>
      <vt:lpstr>    2. </vt:lpstr>
      <vt:lpstr>    3. </vt:lpstr>
      <vt:lpstr>    4. </vt:lpstr>
      <vt:lpstr>    5. </vt:lpstr>
      <vt:lpstr>    6. </vt:lpstr>
      <vt:lpstr>十一、Appearances 外表篇</vt:lpstr>
      <vt:lpstr>  1.2.     </vt:lpstr>
      <vt:lpstr>  3.4. </vt:lpstr>
      <vt:lpstr>十二、Sports 運動篇</vt:lpstr>
      <vt:lpstr>    1. </vt:lpstr>
      <vt:lpstr>    2. </vt:lpstr>
      <vt:lpstr>    3.</vt:lpstr>
      <vt:lpstr>十三、Ability&amp;Talent 能力篇</vt:lpstr>
      <vt:lpstr>    1. </vt:lpstr>
      <vt:lpstr>    2. </vt:lpstr>
      <vt:lpstr>    3. </vt:lpstr>
      <vt:lpstr>    4. </vt:lpstr>
      <vt:lpstr>    5. </vt:lpstr>
      <vt:lpstr>十四、Other Verbs 其他動詞篇</vt:lpstr>
      <vt:lpstr>    1. </vt:lpstr>
      <vt:lpstr>    2. </vt:lpstr>
      <vt:lpstr>    3. </vt:lpstr>
      <vt:lpstr>    4. </vt:lpstr>
      <vt:lpstr>    5. </vt:lpstr>
      <vt:lpstr>十五、Houses, Apartments ＆ places 房子、公寓和地點篇</vt:lpstr>
      <vt:lpstr>    1. </vt:lpstr>
      <vt:lpstr>    2. </vt:lpstr>
      <vt:lpstr>    3. </vt:lpstr>
      <vt:lpstr>    4. </vt:lpstr>
      <vt:lpstr>    5. </vt:lpstr>
      <vt:lpstr>    6.</vt:lpstr>
      <vt:lpstr>十六、  Transportation 運輸篇</vt:lpstr>
      <vt:lpstr>    1. </vt:lpstr>
      <vt:lpstr>    2. </vt:lpstr>
      <vt:lpstr>    3. </vt:lpstr>
      <vt:lpstr>十七、  Other Nouns 其他名詞篇</vt:lpstr>
      <vt:lpstr>    1. </vt:lpstr>
      <vt:lpstr>    2. </vt:lpstr>
      <vt:lpstr>    3. </vt:lpstr>
      <vt:lpstr>    4. </vt:lpstr>
      <vt:lpstr>十八、  Weather 天氣篇</vt:lpstr>
      <vt:lpstr>    1. </vt:lpstr>
      <vt:lpstr>    2. </vt:lpstr>
      <vt:lpstr>    3. </vt:lpstr>
      <vt:lpstr>    4. </vt:lpstr>
      <vt:lpstr>    5. </vt:lpstr>
      <vt:lpstr>十九、  Pronouns 代名詞篇</vt:lpstr>
      <vt:lpstr>    1.2.3. </vt:lpstr>
      <vt:lpstr>    4. </vt:lpstr>
      <vt:lpstr>    5.6. </vt:lpstr>
      <vt:lpstr>    7. </vt:lpstr>
      <vt:lpstr>  8.9. </vt:lpstr>
      <vt:lpstr>  10. </vt:lpstr>
      <vt:lpstr>二十、  Be Verbs ＆Auxiliaries Be動詞&amp;助動詞篇</vt:lpstr>
      <vt:lpstr>    1. </vt:lpstr>
      <vt:lpstr>    2. </vt:lpstr>
      <vt:lpstr>    3. </vt:lpstr>
      <vt:lpstr>    4. </vt:lpstr>
      <vt:lpstr>    5. </vt:lpstr>
      <vt:lpstr>    6. </vt:lpstr>
      <vt:lpstr>二十一、  Articles 冠詞篇</vt:lpstr>
      <vt:lpstr>1.2.3. </vt:lpstr>
      <vt:lpstr>4.5. </vt:lpstr>
      <vt:lpstr>二十二、  Wh-Words wh字彙篇</vt:lpstr>
      <vt:lpstr>     </vt:lpstr>
      <vt:lpstr>二十三、  Prepositions 介係詞篇</vt:lpstr>
      <vt:lpstr>    1. </vt:lpstr>
      <vt:lpstr>    2. </vt:lpstr>
      <vt:lpstr>    3. </vt:lpstr>
      <vt:lpstr>    4. </vt:lpstr>
      <vt:lpstr>二十四、  Holidays 節日篇</vt:lpstr>
      <vt:lpstr>    1. </vt:lpstr>
      <vt:lpstr>    2. </vt:lpstr>
      <vt:lpstr>    3. </vt:lpstr>
      <vt:lpstr>    4. </vt:lpstr>
      <vt:lpstr>    5. </vt:lpstr>
      <vt:lpstr>    6. </vt:lpstr>
      <vt:lpstr>    7. </vt:lpstr>
      <vt:lpstr>    8. </vt:lpstr>
      <vt:lpstr>    9. </vt:lpstr>
      <vt:lpstr>   10. </vt:lpstr>
      <vt:lpstr>   11. </vt:lpstr>
      <vt:lpstr>   12. </vt:lpstr>
      <vt:lpstr>    13. </vt:lpstr>
      <vt:lpstr>    14. </vt:lpstr>
      <vt:lpstr>    15. </vt:lpstr>
      <vt:lpstr>~The End~ 單字篇結束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101學年度五年級英語期中考複習</dc:title>
  <dc:creator>輔導組長</dc:creator>
  <cp:lastModifiedBy>Maggie</cp:lastModifiedBy>
  <cp:revision>580</cp:revision>
  <dcterms:created xsi:type="dcterms:W3CDTF">2012-10-26T09:43:22Z</dcterms:created>
  <dcterms:modified xsi:type="dcterms:W3CDTF">2017-09-06T10:02:40Z</dcterms:modified>
</cp:coreProperties>
</file>