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0E16EE-7115-4F88-B67B-BE283B47AF4E}" type="datetimeFigureOut">
              <a:rPr lang="zh-TW" altLang="en-US" smtClean="0"/>
              <a:t>2019/3/2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9F20EF-64B7-4630-B51F-25B37BE52F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240360"/>
          </a:xfrm>
        </p:spPr>
        <p:txBody>
          <a:bodyPr/>
          <a:lstStyle/>
          <a:p>
            <a:pPr algn="ctr"/>
            <a:r>
              <a:rPr lang="zh-TW" altLang="en-US" dirty="0" smtClean="0"/>
              <a:t>世界衛生組織</a:t>
            </a:r>
            <a:r>
              <a:rPr lang="en-US" altLang="zh-TW" dirty="0" smtClean="0"/>
              <a:t>(WHO)</a:t>
            </a:r>
            <a:br>
              <a:rPr lang="en-US" altLang="zh-TW" dirty="0" smtClean="0"/>
            </a:br>
            <a:r>
              <a:rPr lang="zh-TW" altLang="en-US" dirty="0" smtClean="0"/>
              <a:t>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紅十字會</a:t>
            </a:r>
            <a:r>
              <a:rPr lang="en-US" altLang="zh-TW" dirty="0" smtClean="0"/>
              <a:t>(ICRC)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2852936"/>
            <a:ext cx="5400600" cy="792088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        WHO                                          ICRC                                  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85229"/>
            <a:ext cx="2235333" cy="2235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603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en-US" altLang="zh-TW" sz="8800" dirty="0" smtClean="0"/>
              <a:t>The End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81677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6629400" cy="1080120"/>
          </a:xfrm>
        </p:spPr>
        <p:txBody>
          <a:bodyPr/>
          <a:lstStyle/>
          <a:p>
            <a:pPr algn="ctr"/>
            <a:r>
              <a:rPr lang="zh-TW" altLang="en-US" dirty="0" smtClean="0"/>
              <a:t>世界衛生組織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3356992"/>
            <a:ext cx="7344816" cy="280831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由來</a:t>
            </a:r>
            <a:r>
              <a:rPr lang="en-US" altLang="zh-TW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: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 </a:t>
            </a:r>
            <a:endParaRPr lang="en-US" altLang="zh-TW" sz="32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en-US" sz="32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       ◎   </a:t>
            </a:r>
            <a:r>
              <a:rPr lang="en-US" altLang="zh-TW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1945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年台灣和巴西提議。</a:t>
            </a:r>
            <a:endParaRPr lang="en-US" altLang="zh-TW" sz="32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en-US" sz="32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       ◎   </a:t>
            </a:r>
            <a:r>
              <a:rPr lang="en-US" altLang="zh-TW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1946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年通過</a:t>
            </a:r>
            <a:r>
              <a:rPr lang="zh-TW" altLang="zh-TW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「組織憲章」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en-US" altLang="zh-TW" sz="32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en-US" sz="32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       ◎   </a:t>
            </a:r>
            <a:r>
              <a:rPr lang="en-US" altLang="zh-TW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1948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</a:t>
            </a:r>
            <a:r>
              <a:rPr lang="en-US" altLang="zh-TW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4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月</a:t>
            </a:r>
            <a:r>
              <a:rPr lang="en-US" altLang="zh-TW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7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日，</a:t>
            </a:r>
            <a:r>
              <a:rPr lang="en-US" altLang="zh-TW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WHO</a:t>
            </a:r>
            <a:r>
              <a:rPr lang="zh-TW" altLang="en-US" sz="32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正式誕生。</a:t>
            </a:r>
            <a:endParaRPr lang="en-US" altLang="zh-TW" sz="32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en-US" sz="3200" dirty="0"/>
              <a:t/>
            </a:r>
            <a:br>
              <a:rPr lang="zh-TW" altLang="en-US" sz="3200" dirty="0"/>
            </a:b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0688"/>
            <a:ext cx="252028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/>
          <p:cNvSpPr txBox="1"/>
          <p:nvPr/>
        </p:nvSpPr>
        <p:spPr>
          <a:xfrm>
            <a:off x="5508104" y="3284984"/>
            <a:ext cx="313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總部</a:t>
            </a: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: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瑞士日內瓦</a:t>
            </a:r>
            <a:endParaRPr lang="zh-TW" altLang="en-US" sz="28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04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2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世界衛生組織的 會員國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7868"/>
            <a:ext cx="7841552" cy="36267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44071" y="6116796"/>
            <a:ext cx="283096" cy="28309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11960" y="60736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會員國</a:t>
            </a:r>
            <a:r>
              <a:rPr lang="en-US" altLang="zh-TW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(194</a:t>
            </a:r>
            <a:r>
              <a:rPr lang="zh-TW" altLang="en-US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個</a:t>
            </a:r>
            <a:r>
              <a:rPr lang="en-US" altLang="zh-TW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3983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2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世界衛生組織成立的目的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sz="half" idx="1"/>
          </p:nvPr>
        </p:nvSpPr>
        <p:spPr>
          <a:xfrm>
            <a:off x="3419872" y="1412776"/>
            <a:ext cx="5472608" cy="5328592"/>
          </a:xfrm>
        </p:spPr>
        <p:txBody>
          <a:bodyPr>
            <a:normAutofit lnSpcReduction="10000"/>
          </a:bodyPr>
          <a:lstStyle/>
          <a:p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促進健康科學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和職業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團體的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合作。</a:t>
            </a: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 </a:t>
            </a:r>
            <a:endParaRPr lang="zh-TW" altLang="zh-TW" sz="24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4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促進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防治和消滅流行病、地方病和其他疾病。</a:t>
            </a: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 </a:t>
            </a:r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4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制定食品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衛生、生物製品、藥品的國際標準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46576"/>
            <a:ext cx="1872208" cy="1597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15117" r="7254"/>
          <a:stretch/>
        </p:blipFill>
        <p:spPr>
          <a:xfrm>
            <a:off x="1110946" y="3356992"/>
            <a:ext cx="159351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20671"/>
            <a:ext cx="2226768" cy="1637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018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629400" cy="864096"/>
          </a:xfrm>
        </p:spPr>
        <p:txBody>
          <a:bodyPr/>
          <a:lstStyle/>
          <a:p>
            <a:r>
              <a:rPr lang="zh-TW" altLang="en-US" dirty="0" smtClean="0"/>
              <a:t>世界衛生組織的重大事蹟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7504" y="1988840"/>
            <a:ext cx="9036496" cy="31549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2003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</a:t>
            </a: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SARS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肆虐，世界衛生組織給予中國很大的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支持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，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避免再度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爆發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indent="-457200">
              <a:buAutoNum type="arabicPeriod"/>
            </a:pP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1979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</a:t>
            </a:r>
            <a:r>
              <a:rPr lang="zh-TW" altLang="en-US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，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世界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衛生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組織宣布</a:t>
            </a:r>
            <a:r>
              <a:rPr lang="zh-TW" altLang="en-US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天花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已經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絕跡了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indent="-457200">
              <a:buFont typeface="Wingdings 2"/>
              <a:buAutoNum type="arabicPeriod"/>
            </a:pP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</a:t>
            </a: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2000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年到</a:t>
            </a: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2016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年期間，</a:t>
            </a:r>
            <a:r>
              <a:rPr lang="en-US" altLang="zh-TW" sz="2400" dirty="0" err="1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愛滋病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的新感染下降了</a:t>
            </a: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39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％</a:t>
            </a:r>
            <a:r>
              <a:rPr lang="zh-TW" altLang="en-US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indent="-457200">
              <a:buFont typeface="Wingdings 2"/>
              <a:buAutoNum type="arabicPeriod"/>
            </a:pPr>
            <a:r>
              <a:rPr lang="en-US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2017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</a:t>
            </a: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5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月</a:t>
            </a:r>
            <a:r>
              <a:rPr lang="en-US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22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日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，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世界衛生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組織研發</a:t>
            </a:r>
            <a:r>
              <a:rPr lang="zh-TW" altLang="zh-TW" sz="24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出世界首支伊波拉疫苗。</a:t>
            </a:r>
          </a:p>
          <a:p>
            <a:pPr marL="457200" indent="-457200">
              <a:buFont typeface="Wingdings 2"/>
              <a:buAutoNum type="arabicPeriod"/>
            </a:pPr>
            <a:endParaRPr lang="zh-TW" altLang="zh-TW" sz="24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lvl="0" indent="-457200">
              <a:buFont typeface="Wingdings 2"/>
              <a:buAutoNum type="arabicPeriod"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85184"/>
            <a:ext cx="2376264" cy="147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直線單箭頭接點 8"/>
          <p:cNvCxnSpPr/>
          <p:nvPr/>
        </p:nvCxnSpPr>
        <p:spPr>
          <a:xfrm>
            <a:off x="5148064" y="4653136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1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629400" cy="1008112"/>
          </a:xfrm>
        </p:spPr>
        <p:txBody>
          <a:bodyPr/>
          <a:lstStyle/>
          <a:p>
            <a:pPr algn="ctr"/>
            <a:r>
              <a:rPr lang="zh-TW" altLang="en-US" dirty="0" smtClean="0"/>
              <a:t>國際紅十字會的由來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2708920"/>
            <a:ext cx="8280920" cy="2088232"/>
          </a:xfrm>
        </p:spPr>
        <p:txBody>
          <a:bodyPr>
            <a:normAutofit/>
          </a:bodyPr>
          <a:lstStyle/>
          <a:p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西元</a:t>
            </a:r>
            <a:r>
              <a:rPr lang="en-US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1859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年，瑞士銀行家亨利‧杜南出差，途中經過戰地，看見雙方死傷慘重。亨利看到後，心中燃生哀慟之情，因而展開救援</a:t>
            </a:r>
            <a:r>
              <a:rPr lang="zh-TW" altLang="en-US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，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包括提供傷兵醫療、補充糧食</a:t>
            </a:r>
            <a:r>
              <a:rPr lang="zh-TW" altLang="en-US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，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獲得居民的尊敬。回到瑞士後便在</a:t>
            </a:r>
            <a:r>
              <a:rPr lang="en-US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1863</a:t>
            </a:r>
            <a:r>
              <a:rPr lang="zh-TW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年成立紅十字會</a:t>
            </a:r>
            <a:r>
              <a:rPr lang="zh-TW" altLang="en-US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zh-TW" altLang="zh-TW" sz="24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4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6672"/>
            <a:ext cx="18002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78" y="4293096"/>
            <a:ext cx="1708777" cy="23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5364088" y="616530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亨利</a:t>
            </a:r>
            <a:r>
              <a:rPr lang="en-US" altLang="zh-TW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‧</a:t>
            </a:r>
            <a:r>
              <a:rPr lang="zh-TW" altLang="en-US" sz="24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杜南</a:t>
            </a:r>
            <a:endParaRPr lang="zh-TW" altLang="en-US" sz="24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846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629400" cy="925283"/>
          </a:xfrm>
        </p:spPr>
        <p:txBody>
          <a:bodyPr/>
          <a:lstStyle/>
          <a:p>
            <a:r>
              <a:rPr lang="zh-TW" altLang="en-US" dirty="0" smtClean="0"/>
              <a:t>國際紅十字會成立的目的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2313"/>
            <a:ext cx="1908071" cy="127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1904179" cy="1294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2020615" cy="1329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82736"/>
            <a:ext cx="2081808" cy="138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字方塊 8"/>
          <p:cNvSpPr txBox="1"/>
          <p:nvPr/>
        </p:nvSpPr>
        <p:spPr>
          <a:xfrm>
            <a:off x="323528" y="4077072"/>
            <a:ext cx="198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7505" y="412323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監督</a:t>
            </a:r>
            <a:r>
              <a:rPr lang="zh-TW" altLang="en-US" sz="20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交戰方對日內瓦公約的遵守情況</a:t>
            </a:r>
            <a:r>
              <a:rPr lang="zh-TW" altLang="en-US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zh-TW" altLang="en-US" sz="2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20753" y="4126032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組織</a:t>
            </a:r>
            <a:r>
              <a:rPr lang="zh-TW" altLang="en-US" sz="20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對戰場傷員的救護工作</a:t>
            </a:r>
            <a:r>
              <a:rPr lang="zh-TW" altLang="en-US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zh-TW" altLang="en-US" sz="2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572000" y="4123238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監督</a:t>
            </a:r>
            <a:r>
              <a:rPr lang="zh-TW" altLang="en-US" sz="20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戰俘待遇並與拘留當局進行保密交涉。</a:t>
            </a:r>
          </a:p>
          <a:p>
            <a:endParaRPr lang="en-US" altLang="zh-TW" sz="2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41840" y="412603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</a:t>
            </a:r>
            <a:r>
              <a:rPr lang="zh-TW" altLang="en-US" sz="20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交戰兩方之間發揮中立調解者的作用。</a:t>
            </a:r>
          </a:p>
        </p:txBody>
      </p:sp>
    </p:spTree>
    <p:extLst>
      <p:ext uri="{BB962C8B-B14F-4D97-AF65-F5344CB8AC3E}">
        <p14:creationId xmlns:p14="http://schemas.microsoft.com/office/powerpoint/2010/main" val="354254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629400" cy="792088"/>
          </a:xfrm>
        </p:spPr>
        <p:txBody>
          <a:bodyPr/>
          <a:lstStyle/>
          <a:p>
            <a:r>
              <a:rPr lang="zh-TW" altLang="en-US" dirty="0" smtClean="0"/>
              <a:t>國際紅十字會</a:t>
            </a:r>
            <a:r>
              <a:rPr lang="zh-TW" altLang="en-US" dirty="0"/>
              <a:t>的重大事蹟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6336704" cy="29523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1993</a:t>
            </a:r>
            <a:r>
              <a:rPr lang="en-US" altLang="zh-TW" sz="28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 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年幫助南蘇丹</a:t>
            </a:r>
            <a:r>
              <a:rPr lang="zh-TW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賑濟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en-US" altLang="zh-TW" sz="28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indent="-457200">
              <a:buFont typeface="Wingdings 2"/>
              <a:buAutoNum type="arabicPeriod"/>
            </a:pP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1998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</a:t>
            </a:r>
            <a:r>
              <a:rPr lang="zh-TW" altLang="zh-TW" sz="28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捐助宏都拉斯風災救助</a:t>
            </a:r>
            <a:r>
              <a:rPr lang="en-US" altLang="zh-TW" sz="28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 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en-US" altLang="zh-TW" sz="28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indent="-457200">
              <a:buFont typeface="Wingdings 2"/>
              <a:buAutoNum type="arabicPeriod"/>
            </a:pP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1990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</a:t>
            </a:r>
            <a:r>
              <a:rPr lang="zh-TW" altLang="zh-TW" sz="28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賑濟伊朗西北部</a:t>
            </a:r>
            <a:r>
              <a:rPr lang="zh-TW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強震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en-US" altLang="zh-TW" sz="28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indent="-457200">
              <a:buFont typeface="Wingdings 2"/>
              <a:buAutoNum type="arabicPeriod"/>
            </a:pP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1987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年</a:t>
            </a:r>
            <a:r>
              <a:rPr lang="zh-TW" altLang="zh-TW" sz="28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賑濟斯里蘭卡可倫坡爆炸案</a:t>
            </a:r>
            <a:r>
              <a:rPr lang="en-US" altLang="zh-TW" sz="2800" dirty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 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。</a:t>
            </a:r>
            <a:endParaRPr lang="zh-TW" altLang="zh-TW" sz="28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indent="-457200">
              <a:buFont typeface="Wingdings 2"/>
              <a:buAutoNum type="arabicPeriod"/>
            </a:pPr>
            <a:endParaRPr lang="zh-TW" altLang="zh-TW" sz="28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457200" indent="-457200">
              <a:buAutoNum type="arabicPeriod"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69" y="4869160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弧形 6"/>
          <p:cNvSpPr/>
          <p:nvPr/>
        </p:nvSpPr>
        <p:spPr>
          <a:xfrm>
            <a:off x="6660232" y="2924944"/>
            <a:ext cx="1080120" cy="3240360"/>
          </a:xfrm>
          <a:prstGeom prst="arc">
            <a:avLst>
              <a:gd name="adj1" fmla="val 162254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62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71600" y="332657"/>
            <a:ext cx="6629400" cy="864095"/>
          </a:xfrm>
        </p:spPr>
        <p:txBody>
          <a:bodyPr/>
          <a:lstStyle/>
          <a:p>
            <a:pPr algn="ctr"/>
            <a:r>
              <a:rPr lang="zh-TW" altLang="en-US" dirty="0" smtClean="0"/>
              <a:t>問題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712968" cy="4968552"/>
          </a:xfrm>
        </p:spPr>
        <p:txBody>
          <a:bodyPr>
            <a:normAutofit fontScale="92500" lnSpcReduction="10000"/>
          </a:bodyPr>
          <a:lstStyle/>
          <a:p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請問國際紅十字會的創辦人是誰？</a:t>
            </a:r>
            <a:endParaRPr lang="en-US" altLang="zh-TW" sz="28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8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                                                    </a:t>
            </a: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A: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亨利</a:t>
            </a: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‧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杜南</a:t>
            </a:r>
            <a:endParaRPr lang="en-US" altLang="zh-TW" sz="28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8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請問世界衛生組織是由哪</a:t>
            </a: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2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個國家提議的</a:t>
            </a: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  <a:endParaRPr lang="en-US" altLang="zh-TW" sz="28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8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8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8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                                                    </a:t>
            </a:r>
            <a:r>
              <a:rPr lang="en-US" altLang="zh-TW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A:</a:t>
            </a:r>
            <a:r>
              <a:rPr lang="zh-TW" altLang="en-US" sz="2800" dirty="0" smtClean="0"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中華民國和巴西</a:t>
            </a:r>
            <a:endParaRPr lang="en-US" altLang="zh-TW" sz="28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sz="2800" dirty="0" smtClean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985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247</TotalTime>
  <Words>308</Words>
  <Application>Microsoft Office PowerPoint</Application>
  <PresentationFormat>如螢幕大小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科技</vt:lpstr>
      <vt:lpstr>世界衛生組織(WHO) 及 紅十字會(ICRC)</vt:lpstr>
      <vt:lpstr>世界衛生組織</vt:lpstr>
      <vt:lpstr>世界衛生組織的 會員國</vt:lpstr>
      <vt:lpstr>世界衛生組織成立的目的</vt:lpstr>
      <vt:lpstr>世界衛生組織的重大事蹟</vt:lpstr>
      <vt:lpstr>國際紅十字會的由來</vt:lpstr>
      <vt:lpstr>國際紅十字會成立的目的</vt:lpstr>
      <vt:lpstr>國際紅十字會的重大事蹟</vt:lpstr>
      <vt:lpstr>問題</vt:lpstr>
      <vt:lpstr>The End</vt:lpstr>
    </vt:vector>
  </TitlesOfParts>
  <Company>台北榮民總醫院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世界衛生組織(WHO) 及 紅十字會(ICRC)</dc:title>
  <dc:creator>qenkung</dc:creator>
  <cp:lastModifiedBy>qenkung</cp:lastModifiedBy>
  <cp:revision>28</cp:revision>
  <dcterms:created xsi:type="dcterms:W3CDTF">2019-01-29T00:35:25Z</dcterms:created>
  <dcterms:modified xsi:type="dcterms:W3CDTF">2019-03-02T12:14:52Z</dcterms:modified>
</cp:coreProperties>
</file>