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60" r:id="rId8"/>
    <p:sldId id="262" r:id="rId9"/>
    <p:sldId id="269" r:id="rId10"/>
    <p:sldId id="259" r:id="rId11"/>
    <p:sldId id="265" r:id="rId12"/>
    <p:sldId id="268" r:id="rId13"/>
    <p:sldId id="261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人數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algn="l"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男生：</a:t>
          </a:r>
          <a:r>
            <a:rPr lang="en-US" altLang="zh-TW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16</a:t>
          </a:r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</a:t>
          </a:r>
          <a:endParaRPr lang="en-US" altLang="zh-TW" sz="28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女生：</a:t>
          </a:r>
          <a:r>
            <a:rPr lang="en-US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</a:t>
          </a:r>
          <a:r>
            <a:rPr lang="en-US" altLang="zh-TW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</a:t>
          </a:r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</a:t>
          </a:r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班網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聯絡簿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學校公告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活動錦集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幹部職責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個人表現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成績計算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期中期末</a:t>
          </a:r>
          <a:r>
            <a:rPr lang="en-US" altLang="zh-TW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40%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C06F54F0-893F-472E-8988-5ECBD2DC888C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小考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7167423-6036-43C2-B1CA-D513723515D9}" type="sibTrans" cxnId="{ECCE3882-CB4F-489F-BC7A-8C9E2B379C1B}">
      <dgm:prSet/>
      <dgm:spPr/>
      <dgm:t>
        <a:bodyPr/>
        <a:lstStyle/>
        <a:p>
          <a:endParaRPr lang="zh-TW" altLang="en-US"/>
        </a:p>
      </dgm:t>
    </dgm:pt>
    <dgm:pt modelId="{BE64231F-5BA3-4101-B6B0-71197EE2C2A3}" type="parTrans" cxnId="{ECCE3882-CB4F-489F-BC7A-8C9E2B379C1B}">
      <dgm:prSet/>
      <dgm:spPr/>
      <dgm:t>
        <a:bodyPr/>
        <a:lstStyle/>
        <a:p>
          <a:endParaRPr lang="zh-TW" altLang="en-US"/>
        </a:p>
      </dgm:t>
    </dgm:pt>
    <dgm:pt modelId="{BB061855-2545-4241-840A-8B25A6F2EA77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作業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D08267C-078F-49C1-8F95-FBD9737C3D34}" type="sibTrans" cxnId="{5C7FFD6C-8301-41DC-A1C1-DD6DBF7DE350}">
      <dgm:prSet/>
      <dgm:spPr/>
      <dgm:t>
        <a:bodyPr/>
        <a:lstStyle/>
        <a:p>
          <a:endParaRPr lang="zh-TW" altLang="en-US"/>
        </a:p>
      </dgm:t>
    </dgm:pt>
    <dgm:pt modelId="{D804788B-6811-4F6F-8ADB-87DF061EEEA1}" type="parTrans" cxnId="{5C7FFD6C-8301-41DC-A1C1-DD6DBF7DE350}">
      <dgm:prSet/>
      <dgm:spPr/>
      <dgm:t>
        <a:bodyPr/>
        <a:lstStyle/>
        <a:p>
          <a:endParaRPr lang="zh-TW" altLang="en-US"/>
        </a:p>
      </dgm:t>
    </dgm:pt>
    <dgm:pt modelId="{C779A651-DA45-4B96-8090-C134D6DB81CD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平時</a:t>
          </a:r>
          <a:r>
            <a:rPr lang="en-US" altLang="zh-TW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60%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39BA634E-14E0-4435-847B-903517990FE2}" type="sibTrans" cxnId="{C8979CA7-9AE4-4245-9D3C-F8A51ABDCBF7}">
      <dgm:prSet/>
      <dgm:spPr/>
      <dgm:t>
        <a:bodyPr/>
        <a:lstStyle/>
        <a:p>
          <a:endParaRPr lang="zh-TW" altLang="en-US"/>
        </a:p>
      </dgm:t>
    </dgm:pt>
    <dgm:pt modelId="{8280F6F3-DB3E-4BE3-8D2A-CE86DC5C67B5}" type="parTrans" cxnId="{C8979CA7-9AE4-4245-9D3C-F8A51ABDCBF7}">
      <dgm:prSet/>
      <dgm:spPr/>
      <dgm:t>
        <a:bodyPr/>
        <a:lstStyle/>
        <a:p>
          <a:endParaRPr lang="zh-TW" altLang="en-US"/>
        </a:p>
      </dgm:t>
    </dgm:pt>
    <dgm:pt modelId="{5976D87C-1520-4656-B4D9-4502A599E126}">
      <dgm:prSet phldrT="[Text]"/>
      <dgm:spPr/>
      <dgm:t>
        <a:bodyPr rtlCol="0"/>
        <a:lstStyle/>
        <a:p>
          <a:pPr rtl="0"/>
          <a:r>
            <a:rPr lang="zh-TW" altLang="en-US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上課筆記</a:t>
          </a:r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90E6760-BB9A-432A-85E3-40B36D631D73}" type="parTrans" cxnId="{8676E4DD-4307-4085-A9FD-A42B34F58CEF}">
      <dgm:prSet/>
      <dgm:spPr/>
      <dgm:t>
        <a:bodyPr/>
        <a:lstStyle/>
        <a:p>
          <a:endParaRPr lang="zh-TW" altLang="en-US"/>
        </a:p>
      </dgm:t>
    </dgm:pt>
    <dgm:pt modelId="{CD42F366-6791-40D0-B4B1-2252A00DDF5F}" type="sibTrans" cxnId="{8676E4DD-4307-4085-A9FD-A42B34F58CEF}">
      <dgm:prSet/>
      <dgm:spPr/>
      <dgm:t>
        <a:bodyPr/>
        <a:lstStyle/>
        <a:p>
          <a:endParaRPr lang="zh-TW" altLang="en-US"/>
        </a:p>
      </dgm:t>
    </dgm:pt>
    <dgm:pt modelId="{F2A01AA1-19B9-4F5C-95C9-CC97F2FB1C21}">
      <dgm:prSet phldrT="[Text]" custT="1"/>
      <dgm:spPr/>
      <dgm:t>
        <a:bodyPr rtlCol="0"/>
        <a:lstStyle/>
        <a:p>
          <a:pPr rtl="0"/>
          <a:r>
            <a:rPr lang="zh-TW" altLang="en-US" sz="28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小組團結</a:t>
          </a:r>
          <a:endParaRPr lang="zh-TW" altLang="en-US" sz="28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3BAC6E72-E89A-427A-B05C-64B19070979D}" type="parTrans" cxnId="{FE152720-7072-4F49-B3DC-A9EC8F692003}">
      <dgm:prSet/>
      <dgm:spPr/>
      <dgm:t>
        <a:bodyPr/>
        <a:lstStyle/>
        <a:p>
          <a:endParaRPr lang="zh-TW" altLang="en-US"/>
        </a:p>
      </dgm:t>
    </dgm:pt>
    <dgm:pt modelId="{D283C12F-334B-406F-B6A5-ED44FBB8EA89}" type="sibTrans" cxnId="{FE152720-7072-4F49-B3DC-A9EC8F692003}">
      <dgm:prSet/>
      <dgm:spPr/>
      <dgm:t>
        <a:bodyPr/>
        <a:lstStyle/>
        <a:p>
          <a:endParaRPr lang="zh-TW" altLang="en-US"/>
        </a:p>
      </dgm:t>
    </dgm:pt>
    <dgm:pt modelId="{6352CA33-6755-44BE-808F-400DA4CF80A7}">
      <dgm:prSet phldrT="[Text]" custT="1"/>
      <dgm:spPr/>
      <dgm:t>
        <a:bodyPr rtlCol="0"/>
        <a:lstStyle/>
        <a:p>
          <a:pPr rtl="0"/>
          <a:r>
            <a:rPr lang="zh-TW" altLang="en-US" sz="3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班級公約</a:t>
          </a:r>
          <a:endParaRPr lang="zh-TW" altLang="en-US" sz="3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2" custScaleX="144153" custScaleY="198223" custLinFactY="17949" custLinFactNeighborX="-14373" custLinFactNeighborY="100000"/>
      <dgm:spPr/>
      <dgm:t>
        <a:bodyPr rtlCol="0"/>
        <a:lstStyle/>
        <a:p>
          <a:pPr rtl="0"/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ScaleX="159743" custScaleY="170469" custLinFactX="-9077" custLinFactNeighborX="-100000" custLinFactNeighborY="5329"/>
      <dgm:spPr/>
      <dgm:t>
        <a:bodyPr rtlCol="0"/>
        <a:lstStyle/>
        <a:p>
          <a:pPr rtl="0"/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12" custScaleX="129095" custLinFactNeighborX="-54432" custLinFactNeighborY="4503"/>
      <dgm:spPr/>
      <dgm:t>
        <a:bodyPr rtlCol="0"/>
        <a:lstStyle/>
        <a:p>
          <a:pPr rtl="0"/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1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2" presStyleCnt="12" custScaleX="125380" custLinFactNeighborX="-53916" custLinFactNeighborY="1903"/>
      <dgm:spPr/>
      <dgm:t>
        <a:bodyPr rtlCol="0"/>
        <a:lstStyle/>
        <a:p>
          <a:pPr rtl="0"/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2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3" presStyleCnt="12" custScaleX="125258" custLinFactNeighborX="-52985" custLinFactNeighborY="1902"/>
      <dgm:spPr/>
      <dgm:t>
        <a:bodyPr rtlCol="0"/>
        <a:lstStyle/>
        <a:p>
          <a:pPr rtl="0"/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3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ScaleX="137158" custScaleY="172115" custLinFactX="-99919" custLinFactNeighborX="-100000" custLinFactNeighborY="6370"/>
      <dgm:spPr/>
      <dgm:t>
        <a:bodyPr rtlCol="0"/>
        <a:lstStyle/>
        <a:p>
          <a:pPr rtl="0"/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4" presStyleCnt="12" custScaleX="124435" custLinFactNeighborX="-21024" custLinFactNeighborY="5629"/>
      <dgm:spPr/>
      <dgm:t>
        <a:bodyPr rtlCol="0"/>
        <a:lstStyle/>
        <a:p>
          <a:pPr rtl="0"/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4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5" presStyleCnt="12" custScaleX="125898" custLinFactNeighborX="-21024" custLinFactNeighborY="5629"/>
      <dgm:spPr/>
      <dgm:t>
        <a:bodyPr rtlCol="0"/>
        <a:lstStyle/>
        <a:p>
          <a:pPr rtl="0"/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5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2337463-0372-4450-B4BA-6CDF3954AC01}" type="pres">
      <dgm:prSet presAssocID="{F2A01AA1-19B9-4F5C-95C9-CC97F2FB1C21}" presName="comp" presStyleCnt="0"/>
      <dgm:spPr/>
    </dgm:pt>
    <dgm:pt modelId="{C683E558-B161-452C-B83E-DF8A981F8129}" type="pres">
      <dgm:prSet presAssocID="{F2A01AA1-19B9-4F5C-95C9-CC97F2FB1C21}" presName="child" presStyleLbl="bgAccFollowNode1" presStyleIdx="6" presStyleCnt="12" custScaleX="127733" custLinFactNeighborX="-21775" custLinFactNeighborY="5629"/>
      <dgm:spPr/>
      <dgm:t>
        <a:bodyPr/>
        <a:lstStyle/>
        <a:p>
          <a:endParaRPr lang="zh-TW" altLang="en-US"/>
        </a:p>
      </dgm:t>
    </dgm:pt>
    <dgm:pt modelId="{63804F46-CC1B-486E-99BB-F7DA4E4B0A3F}" type="pres">
      <dgm:prSet presAssocID="{F2A01AA1-19B9-4F5C-95C9-CC97F2FB1C21}" presName="childTx" presStyleLbl="b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ScaleX="172204" custScaleY="150333" custLinFactX="-83924" custLinFactNeighborX="-100000" custLinFactNeighborY="22186"/>
      <dgm:spPr/>
      <dgm:t>
        <a:bodyPr rtlCol="0"/>
        <a:lstStyle/>
        <a:p>
          <a:pPr rtl="0"/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7" presStyleCnt="12" custScaleX="120588" custLinFactNeighborX="-69847" custLinFactNeighborY="54812"/>
      <dgm:spPr/>
      <dgm:t>
        <a:bodyPr rtlCol="0"/>
        <a:lstStyle/>
        <a:p>
          <a:pPr rtl="0"/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7" presStyleCnt="1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F4630BD-1E8B-429B-BDCB-17E4681DE010}" type="pres">
      <dgm:prSet presAssocID="{C779A651-DA45-4B96-8090-C134D6DB81CD}" presName="comp" presStyleCnt="0"/>
      <dgm:spPr/>
    </dgm:pt>
    <dgm:pt modelId="{2026106F-2776-40CA-B8C2-4B71C80BF291}" type="pres">
      <dgm:prSet presAssocID="{C779A651-DA45-4B96-8090-C134D6DB81CD}" presName="child" presStyleLbl="bgAccFollowNode1" presStyleIdx="8" presStyleCnt="12" custScaleX="123683" custLinFactNeighborX="-70546" custLinFactNeighborY="58132"/>
      <dgm:spPr/>
      <dgm:t>
        <a:bodyPr/>
        <a:lstStyle/>
        <a:p>
          <a:endParaRPr lang="zh-TW" altLang="en-US"/>
        </a:p>
      </dgm:t>
    </dgm:pt>
    <dgm:pt modelId="{4B912F01-B8F0-44EF-A4FF-1646147C5C3C}" type="pres">
      <dgm:prSet presAssocID="{C779A651-DA45-4B96-8090-C134D6DB81CD}" presName="childTx" presStyleLbl="b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BCAF59-A493-42E3-9640-EFD0333A1B2D}" type="pres">
      <dgm:prSet presAssocID="{BB061855-2545-4241-840A-8B25A6F2EA77}" presName="comp" presStyleCnt="0"/>
      <dgm:spPr/>
    </dgm:pt>
    <dgm:pt modelId="{2146C48D-7BAD-4A76-973F-FE9D590CEDC5}" type="pres">
      <dgm:prSet presAssocID="{BB061855-2545-4241-840A-8B25A6F2EA77}" presName="child" presStyleLbl="bgAccFollowNode1" presStyleIdx="9" presStyleCnt="12" custLinFactNeighborX="-76433" custLinFactNeighborY="59044"/>
      <dgm:spPr/>
      <dgm:t>
        <a:bodyPr/>
        <a:lstStyle/>
        <a:p>
          <a:endParaRPr lang="zh-TW" altLang="en-US"/>
        </a:p>
      </dgm:t>
    </dgm:pt>
    <dgm:pt modelId="{9C8BD1C1-72DA-410F-BC1A-568F6E472446}" type="pres">
      <dgm:prSet presAssocID="{BB061855-2545-4241-840A-8B25A6F2EA77}" presName="childTx" presStyleLbl="b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402010-2E06-4FD7-A9F0-36890A55EE6B}" type="pres">
      <dgm:prSet presAssocID="{C06F54F0-893F-472E-8988-5ECBD2DC888C}" presName="comp" presStyleCnt="0"/>
      <dgm:spPr/>
    </dgm:pt>
    <dgm:pt modelId="{3A8DF7C7-C27D-4BA3-954F-192CC7BD7F81}" type="pres">
      <dgm:prSet presAssocID="{C06F54F0-893F-472E-8988-5ECBD2DC888C}" presName="child" presStyleLbl="bgAccFollowNode1" presStyleIdx="10" presStyleCnt="12" custLinFactNeighborX="-76433" custLinFactNeighborY="61845"/>
      <dgm:spPr/>
      <dgm:t>
        <a:bodyPr/>
        <a:lstStyle/>
        <a:p>
          <a:endParaRPr lang="zh-TW" altLang="en-US"/>
        </a:p>
      </dgm:t>
    </dgm:pt>
    <dgm:pt modelId="{7C02BBCA-6FD4-4BE3-9C02-3B1A7D0B81D1}" type="pres">
      <dgm:prSet presAssocID="{C06F54F0-893F-472E-8988-5ECBD2DC888C}" presName="childTx" presStyleLbl="b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49FB94-305C-4DB7-B3CB-63E86A1EC1F4}" type="pres">
      <dgm:prSet presAssocID="{5976D87C-1520-4656-B4D9-4502A599E126}" presName="comp" presStyleCnt="0"/>
      <dgm:spPr/>
    </dgm:pt>
    <dgm:pt modelId="{027FA041-2F13-4CF9-962B-D9380EC1C298}" type="pres">
      <dgm:prSet presAssocID="{5976D87C-1520-4656-B4D9-4502A599E126}" presName="child" presStyleLbl="bgAccFollowNode1" presStyleIdx="11" presStyleCnt="12" custLinFactNeighborX="-76433" custLinFactNeighborY="45840"/>
      <dgm:spPr/>
      <dgm:t>
        <a:bodyPr/>
        <a:lstStyle/>
        <a:p>
          <a:endParaRPr lang="zh-TW" altLang="en-US"/>
        </a:p>
      </dgm:t>
    </dgm:pt>
    <dgm:pt modelId="{E46463A0-C6B0-44C6-8E1D-A827D23408F3}" type="pres">
      <dgm:prSet presAssocID="{5976D87C-1520-4656-B4D9-4502A599E126}" presName="childTx" presStyleLbl="b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ScaleX="125771" custScaleY="124470" custLinFactNeighborX="-94364" custLinFactNeighborY="-26810"/>
      <dgm:spPr/>
      <dgm:t>
        <a:bodyPr rtlCol="0"/>
        <a:lstStyle/>
        <a:p>
          <a:pPr rtl="0"/>
          <a:endParaRPr lang="en-US"/>
        </a:p>
      </dgm:t>
    </dgm:pt>
  </dgm:ptLst>
  <dgm:cxnLst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E61EE011-2638-401F-B005-D8F37E09AF87}" type="presOf" srcId="{5976D87C-1520-4656-B4D9-4502A599E126}" destId="{E46463A0-C6B0-44C6-8E1D-A827D23408F3}" srcOrd="1" destOrd="0" presId="urn:microsoft.com/office/officeart/2005/8/layout/hList9"/>
    <dgm:cxn modelId="{EDF33A04-AFED-4FC6-87D2-16F9ABA6F928}" type="presOf" srcId="{C779A651-DA45-4B96-8090-C134D6DB81CD}" destId="{4B912F01-B8F0-44EF-A4FF-1646147C5C3C}" srcOrd="1" destOrd="0" presId="urn:microsoft.com/office/officeart/2005/8/layout/hList9"/>
    <dgm:cxn modelId="{5C7FFD6C-8301-41DC-A1C1-DD6DBF7DE350}" srcId="{7FCE83D9-631B-4420-BBFC-CA0AFA59F747}" destId="{BB061855-2545-4241-840A-8B25A6F2EA77}" srcOrd="2" destOrd="0" parTransId="{D804788B-6811-4F6F-8ADB-87DF061EEEA1}" sibTransId="{5D08267C-078F-49C1-8F95-FBD9737C3D34}"/>
    <dgm:cxn modelId="{18E6613E-21A1-46AF-BC18-7F5C646A5C7A}" type="presOf" srcId="{F2A01AA1-19B9-4F5C-95C9-CC97F2FB1C21}" destId="{63804F46-CC1B-486E-99BB-F7DA4E4B0A3F}" srcOrd="1" destOrd="0" presId="urn:microsoft.com/office/officeart/2005/8/layout/hList9"/>
    <dgm:cxn modelId="{FFF8E934-021A-486A-8B9D-04155D5C825F}" type="presOf" srcId="{50451020-5E1A-4778-9E8D-169182A36191}" destId="{5B88A17E-EFF5-4A04-9CC9-D2131DA9ECCC}" srcOrd="1" destOrd="0" presId="urn:microsoft.com/office/officeart/2005/8/layout/hList9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A9ED6ADC-D3FD-4C9C-A248-81C0414CDD80}" type="presOf" srcId="{3D5CDB25-F8FA-444B-8D4A-1D29D0CBA282}" destId="{5314AADB-0AD3-4BAE-9F15-B0FE4F44C802}" srcOrd="0" destOrd="0" presId="urn:microsoft.com/office/officeart/2005/8/layout/hList9"/>
    <dgm:cxn modelId="{0F86DBDB-3C4F-4C84-981B-7F4CA2A8EAF3}" srcId="{7FCE83D9-631B-4420-BBFC-CA0AFA59F747}" destId="{50451020-5E1A-4778-9E8D-169182A36191}" srcOrd="0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351E7C15-2455-445F-B6C6-A30CBDDE17D8}" type="presOf" srcId="{9614A323-64B1-4077-A841-022051EC749A}" destId="{AD2806AC-6A03-4F05-9F4D-F72EA0E56FBF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0510F6C2-9A21-40D2-94FA-7CACC98C5866}" type="presOf" srcId="{9614A323-64B1-4077-A841-022051EC749A}" destId="{F8977219-728E-448F-AE8B-46B14F4F17DE}" srcOrd="1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C8979CA7-9AE4-4245-9D3C-F8A51ABDCBF7}" srcId="{7FCE83D9-631B-4420-BBFC-CA0AFA59F747}" destId="{C779A651-DA45-4B96-8090-C134D6DB81CD}" srcOrd="1" destOrd="0" parTransId="{8280F6F3-DB3E-4BE3-8D2A-CE86DC5C67B5}" sibTransId="{39BA634E-14E0-4435-847B-903517990FE2}"/>
    <dgm:cxn modelId="{ECCE3882-CB4F-489F-BC7A-8C9E2B379C1B}" srcId="{7FCE83D9-631B-4420-BBFC-CA0AFA59F747}" destId="{C06F54F0-893F-472E-8988-5ECBD2DC888C}" srcOrd="3" destOrd="0" parTransId="{BE64231F-5BA3-4101-B6B0-71197EE2C2A3}" sibTransId="{77167423-6036-43C2-B1CA-D513723515D9}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5BB72472-FCCC-4455-BF4F-FFC8955EC771}" type="presOf" srcId="{C779A651-DA45-4B96-8090-C134D6DB81CD}" destId="{2026106F-2776-40CA-B8C2-4B71C80BF291}" srcOrd="0" destOrd="0" presId="urn:microsoft.com/office/officeart/2005/8/layout/hList9"/>
    <dgm:cxn modelId="{02C5E80B-7A09-45CB-BFBB-55A1E4E1D0F9}" type="presOf" srcId="{F2A01AA1-19B9-4F5C-95C9-CC97F2FB1C21}" destId="{C683E558-B161-452C-B83E-DF8A981F8129}" srcOrd="0" destOrd="0" presId="urn:microsoft.com/office/officeart/2005/8/layout/hList9"/>
    <dgm:cxn modelId="{70EE8CE6-59A7-4295-BAEC-0546FCEF8DBB}" type="presOf" srcId="{50451020-5E1A-4778-9E8D-169182A36191}" destId="{402C2C77-A32C-4D99-9940-12535E1181F2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DB505895-E5E0-422D-8302-4743E095B2E2}" type="presOf" srcId="{BB061855-2545-4241-840A-8B25A6F2EA77}" destId="{2146C48D-7BAD-4A76-973F-FE9D590CEDC5}" srcOrd="0" destOrd="0" presId="urn:microsoft.com/office/officeart/2005/8/layout/hList9"/>
    <dgm:cxn modelId="{FE152720-7072-4F49-B3DC-A9EC8F692003}" srcId="{6352CA33-6755-44BE-808F-400DA4CF80A7}" destId="{F2A01AA1-19B9-4F5C-95C9-CC97F2FB1C21}" srcOrd="2" destOrd="0" parTransId="{3BAC6E72-E89A-427A-B05C-64B19070979D}" sibTransId="{D283C12F-334B-406F-B6A5-ED44FBB8EA89}"/>
    <dgm:cxn modelId="{B13A8969-5955-4D1F-AF20-48E22BBC205B}" type="presOf" srcId="{5976D87C-1520-4656-B4D9-4502A599E126}" destId="{027FA041-2F13-4CF9-962B-D9380EC1C298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8676E4DD-4307-4085-A9FD-A42B34F58CEF}" srcId="{7FCE83D9-631B-4420-BBFC-CA0AFA59F747}" destId="{5976D87C-1520-4656-B4D9-4502A599E126}" srcOrd="4" destOrd="0" parTransId="{490E6760-BB9A-432A-85E3-40B36D631D73}" sibTransId="{CD42F366-6791-40D0-B4B1-2252A00DDF5F}"/>
    <dgm:cxn modelId="{01C4EC7F-66BA-467E-A5C0-CE81D83F0FA2}" type="presOf" srcId="{BB061855-2545-4241-840A-8B25A6F2EA77}" destId="{9C8BD1C1-72DA-410F-BC1A-568F6E472446}" srcOrd="1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6082A174-269A-48BB-B019-980CBDEDB7DC}" type="presOf" srcId="{C06F54F0-893F-472E-8988-5ECBD2DC888C}" destId="{3A8DF7C7-C27D-4BA3-954F-192CC7BD7F81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68D5F061-783D-47D8-8695-18087335F230}" type="presOf" srcId="{C06F54F0-893F-472E-8988-5ECBD2DC888C}" destId="{7C02BBCA-6FD4-4BE3-9C02-3B1A7D0B81D1}" srcOrd="1" destOrd="0" presId="urn:microsoft.com/office/officeart/2005/8/layout/hList9"/>
    <dgm:cxn modelId="{1AAAB14B-BADB-4904-BE4F-C5CA4C581C16}" type="presOf" srcId="{3D5CDB25-F8FA-444B-8D4A-1D29D0CBA282}" destId="{96624143-7928-48E9-817F-BC4A07250C32}" srcOrd="1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041B2CDB-E763-495A-9790-D4B247B04BE7}" type="presParOf" srcId="{7B0C2EAE-70CB-4160-863D-210C3C66D5FD}" destId="{46A8623B-DC64-4ED6-B73D-98FEAB030508}" srcOrd="2" destOrd="0" presId="urn:microsoft.com/office/officeart/2005/8/layout/hList9"/>
    <dgm:cxn modelId="{60CDE337-5FB2-4C8F-9EE8-2179B7324074}" type="presParOf" srcId="{46A8623B-DC64-4ED6-B73D-98FEAB030508}" destId="{5314AADB-0AD3-4BAE-9F15-B0FE4F44C802}" srcOrd="0" destOrd="0" presId="urn:microsoft.com/office/officeart/2005/8/layout/hList9"/>
    <dgm:cxn modelId="{97338393-F049-4125-B524-63E013BB48D7}" type="presParOf" srcId="{46A8623B-DC64-4ED6-B73D-98FEAB030508}" destId="{96624143-7928-48E9-817F-BC4A07250C32}" srcOrd="1" destOrd="0" presId="urn:microsoft.com/office/officeart/2005/8/layout/hList9"/>
    <dgm:cxn modelId="{71E41091-A4F9-464E-9D83-111AF3C26D4F}" type="presParOf" srcId="{7B0C2EAE-70CB-4160-863D-210C3C66D5FD}" destId="{42337463-0372-4450-B4BA-6CDF3954AC01}" srcOrd="3" destOrd="0" presId="urn:microsoft.com/office/officeart/2005/8/layout/hList9"/>
    <dgm:cxn modelId="{484DF27B-D8AC-4D31-8029-D3C14631AB05}" type="presParOf" srcId="{42337463-0372-4450-B4BA-6CDF3954AC01}" destId="{C683E558-B161-452C-B83E-DF8A981F8129}" srcOrd="0" destOrd="0" presId="urn:microsoft.com/office/officeart/2005/8/layout/hList9"/>
    <dgm:cxn modelId="{6C8D5DF8-C0B2-4FEA-8CF0-C104873192A0}" type="presParOf" srcId="{42337463-0372-4450-B4BA-6CDF3954AC01}" destId="{63804F46-CC1B-486E-99BB-F7DA4E4B0A3F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F13BA74A-F0B2-4478-9D55-0F96550F8E8F}" type="presParOf" srcId="{F85FFCDF-8E5F-492B-B22D-55A08EACE783}" destId="{1F4630BD-1E8B-429B-BDCB-17E4681DE010}" srcOrd="2" destOrd="0" presId="urn:microsoft.com/office/officeart/2005/8/layout/hList9"/>
    <dgm:cxn modelId="{98CEF7BF-2D93-44D3-807C-248CE65AD46A}" type="presParOf" srcId="{1F4630BD-1E8B-429B-BDCB-17E4681DE010}" destId="{2026106F-2776-40CA-B8C2-4B71C80BF291}" srcOrd="0" destOrd="0" presId="urn:microsoft.com/office/officeart/2005/8/layout/hList9"/>
    <dgm:cxn modelId="{5A0E8134-7A3C-4640-A029-3584D3AD6615}" type="presParOf" srcId="{1F4630BD-1E8B-429B-BDCB-17E4681DE010}" destId="{4B912F01-B8F0-44EF-A4FF-1646147C5C3C}" srcOrd="1" destOrd="0" presId="urn:microsoft.com/office/officeart/2005/8/layout/hList9"/>
    <dgm:cxn modelId="{B27E6388-C37B-4F20-AE9F-C433D00EB4ED}" type="presParOf" srcId="{F85FFCDF-8E5F-492B-B22D-55A08EACE783}" destId="{ABBCAF59-A493-42E3-9640-EFD0333A1B2D}" srcOrd="3" destOrd="0" presId="urn:microsoft.com/office/officeart/2005/8/layout/hList9"/>
    <dgm:cxn modelId="{42E64A93-DA7E-4D55-949A-3111E81BF2C7}" type="presParOf" srcId="{ABBCAF59-A493-42E3-9640-EFD0333A1B2D}" destId="{2146C48D-7BAD-4A76-973F-FE9D590CEDC5}" srcOrd="0" destOrd="0" presId="urn:microsoft.com/office/officeart/2005/8/layout/hList9"/>
    <dgm:cxn modelId="{326C55CD-F23D-4312-BCBA-BD2B1373E291}" type="presParOf" srcId="{ABBCAF59-A493-42E3-9640-EFD0333A1B2D}" destId="{9C8BD1C1-72DA-410F-BC1A-568F6E472446}" srcOrd="1" destOrd="0" presId="urn:microsoft.com/office/officeart/2005/8/layout/hList9"/>
    <dgm:cxn modelId="{BB07B09D-8FAD-4F4B-A4FA-CEA0D948D279}" type="presParOf" srcId="{F85FFCDF-8E5F-492B-B22D-55A08EACE783}" destId="{4A402010-2E06-4FD7-A9F0-36890A55EE6B}" srcOrd="4" destOrd="0" presId="urn:microsoft.com/office/officeart/2005/8/layout/hList9"/>
    <dgm:cxn modelId="{B2FF12E9-7192-4F82-90B9-E23F6A583857}" type="presParOf" srcId="{4A402010-2E06-4FD7-A9F0-36890A55EE6B}" destId="{3A8DF7C7-C27D-4BA3-954F-192CC7BD7F81}" srcOrd="0" destOrd="0" presId="urn:microsoft.com/office/officeart/2005/8/layout/hList9"/>
    <dgm:cxn modelId="{27CBA3A7-656D-4E7D-B337-408F6A6FCD1F}" type="presParOf" srcId="{4A402010-2E06-4FD7-A9F0-36890A55EE6B}" destId="{7C02BBCA-6FD4-4BE3-9C02-3B1A7D0B81D1}" srcOrd="1" destOrd="0" presId="urn:microsoft.com/office/officeart/2005/8/layout/hList9"/>
    <dgm:cxn modelId="{0640238F-C9A2-4772-B42D-06FE1415710F}" type="presParOf" srcId="{F85FFCDF-8E5F-492B-B22D-55A08EACE783}" destId="{5F49FB94-305C-4DB7-B3CB-63E86A1EC1F4}" srcOrd="5" destOrd="0" presId="urn:microsoft.com/office/officeart/2005/8/layout/hList9"/>
    <dgm:cxn modelId="{5C55602D-09B7-4009-BAE5-0EB8DF514FAF}" type="presParOf" srcId="{5F49FB94-305C-4DB7-B3CB-63E86A1EC1F4}" destId="{027FA041-2F13-4CF9-962B-D9380EC1C298}" srcOrd="0" destOrd="0" presId="urn:microsoft.com/office/officeart/2005/8/layout/hList9"/>
    <dgm:cxn modelId="{E8B812B9-0014-4FBB-964B-AFAB322BCEF9}" type="presParOf" srcId="{5F49FB94-305C-4DB7-B3CB-63E86A1EC1F4}" destId="{E46463A0-C6B0-44C6-8E1D-A827D23408F3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-371049" y="1626855"/>
          <a:ext cx="2610506" cy="1660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男生：</a:t>
          </a:r>
          <a:r>
            <a:rPr lang="en-US" altLang="zh-TW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16</a:t>
          </a: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</a:t>
          </a:r>
          <a:endParaRPr lang="en-US" altLang="zh-TW" sz="2800" kern="1200" noProof="0" dirty="0" smtClean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  <a:p>
          <a:pPr lvl="0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女生：</a:t>
          </a:r>
          <a:r>
            <a:rPr lang="en-US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</a:t>
          </a:r>
          <a:r>
            <a:rPr lang="en-US" altLang="zh-TW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</a:t>
          </a: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</a:t>
          </a:r>
        </a:p>
      </dsp:txBody>
      <dsp:txXfrm>
        <a:off x="46631" y="1626855"/>
        <a:ext cx="2192825" cy="1660952"/>
      </dsp:txXfrm>
    </dsp:sp>
    <dsp:sp modelId="{FC7ED273-8CFD-43C2-9C05-44FADF3E0637}">
      <dsp:nvSpPr>
        <dsp:cNvPr id="0" name=""/>
        <dsp:cNvSpPr/>
      </dsp:nvSpPr>
      <dsp:spPr>
        <a:xfrm>
          <a:off x="0" y="348164"/>
          <a:ext cx="1337851" cy="14276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人數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95924" y="557243"/>
        <a:ext cx="946003" cy="1009524"/>
      </dsp:txXfrm>
    </dsp:sp>
    <dsp:sp modelId="{F660F4B9-35DB-4256-A868-A35C6DCCF6B2}">
      <dsp:nvSpPr>
        <dsp:cNvPr id="0" name=""/>
        <dsp:cNvSpPr/>
      </dsp:nvSpPr>
      <dsp:spPr>
        <a:xfrm>
          <a:off x="2694551" y="676266"/>
          <a:ext cx="2093612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聯絡簿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029528" y="676266"/>
        <a:ext cx="1758634" cy="837921"/>
      </dsp:txXfrm>
    </dsp:sp>
    <dsp:sp modelId="{614EBA0E-D12B-447E-B378-B0FA2DEBEA2F}">
      <dsp:nvSpPr>
        <dsp:cNvPr id="0" name=""/>
        <dsp:cNvSpPr/>
      </dsp:nvSpPr>
      <dsp:spPr>
        <a:xfrm>
          <a:off x="2733043" y="1492402"/>
          <a:ext cx="2033363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學校公告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058381" y="1492402"/>
        <a:ext cx="1708025" cy="837921"/>
      </dsp:txXfrm>
    </dsp:sp>
    <dsp:sp modelId="{68509703-D239-4E1B-8CF0-EF08079E1226}">
      <dsp:nvSpPr>
        <dsp:cNvPr id="0" name=""/>
        <dsp:cNvSpPr/>
      </dsp:nvSpPr>
      <dsp:spPr>
        <a:xfrm>
          <a:off x="2749131" y="2330315"/>
          <a:ext cx="2031385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活動錦集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074153" y="2330315"/>
        <a:ext cx="1706363" cy="837921"/>
      </dsp:txXfrm>
    </dsp:sp>
    <dsp:sp modelId="{FD776C1E-557E-4553-9447-49B69EEC7907}">
      <dsp:nvSpPr>
        <dsp:cNvPr id="0" name=""/>
        <dsp:cNvSpPr/>
      </dsp:nvSpPr>
      <dsp:spPr>
        <a:xfrm>
          <a:off x="1651586" y="356883"/>
          <a:ext cx="1148701" cy="14414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班網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819809" y="567981"/>
        <a:ext cx="812255" cy="1019271"/>
      </dsp:txXfrm>
    </dsp:sp>
    <dsp:sp modelId="{AD2806AC-6A03-4F05-9F4D-F72EA0E56FBF}">
      <dsp:nvSpPr>
        <dsp:cNvPr id="0" name=""/>
        <dsp:cNvSpPr/>
      </dsp:nvSpPr>
      <dsp:spPr>
        <a:xfrm>
          <a:off x="6508720" y="685701"/>
          <a:ext cx="1996746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幹部職責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6828200" y="685701"/>
        <a:ext cx="1677267" cy="837921"/>
      </dsp:txXfrm>
    </dsp:sp>
    <dsp:sp modelId="{5314AADB-0AD3-4BAE-9F15-B0FE4F44C802}">
      <dsp:nvSpPr>
        <dsp:cNvPr id="0" name=""/>
        <dsp:cNvSpPr/>
      </dsp:nvSpPr>
      <dsp:spPr>
        <a:xfrm>
          <a:off x="6496982" y="1523623"/>
          <a:ext cx="2020223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個人表現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6820218" y="1523623"/>
        <a:ext cx="1696987" cy="837921"/>
      </dsp:txXfrm>
    </dsp:sp>
    <dsp:sp modelId="{C683E558-B161-452C-B83E-DF8A981F8129}">
      <dsp:nvSpPr>
        <dsp:cNvPr id="0" name=""/>
        <dsp:cNvSpPr/>
      </dsp:nvSpPr>
      <dsp:spPr>
        <a:xfrm>
          <a:off x="6470208" y="2361544"/>
          <a:ext cx="2049668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小組團結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6798155" y="2361544"/>
        <a:ext cx="1721721" cy="837921"/>
      </dsp:txXfrm>
    </dsp:sp>
    <dsp:sp modelId="{89E6DA6E-7A23-44BD-8A99-378091FF741D}">
      <dsp:nvSpPr>
        <dsp:cNvPr id="0" name=""/>
        <dsp:cNvSpPr/>
      </dsp:nvSpPr>
      <dsp:spPr>
        <a:xfrm>
          <a:off x="4983914" y="489342"/>
          <a:ext cx="1442212" cy="1259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班級公約</a:t>
          </a:r>
          <a:endParaRPr lang="zh-TW" altLang="en-US" sz="3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5195121" y="673724"/>
        <a:ext cx="1019798" cy="890278"/>
      </dsp:txXfrm>
    </dsp:sp>
    <dsp:sp modelId="{402C2C77-A32C-4D99-9940-12535E1181F2}">
      <dsp:nvSpPr>
        <dsp:cNvPr id="0" name=""/>
        <dsp:cNvSpPr/>
      </dsp:nvSpPr>
      <dsp:spPr>
        <a:xfrm>
          <a:off x="9250284" y="1097816"/>
          <a:ext cx="1873662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期中期末</a:t>
          </a:r>
          <a:r>
            <a:rPr lang="en-US" altLang="zh-TW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40%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9550070" y="1097816"/>
        <a:ext cx="1573876" cy="837921"/>
      </dsp:txXfrm>
    </dsp:sp>
    <dsp:sp modelId="{2026106F-2776-40CA-B8C2-4B71C80BF291}">
      <dsp:nvSpPr>
        <dsp:cNvPr id="0" name=""/>
        <dsp:cNvSpPr/>
      </dsp:nvSpPr>
      <dsp:spPr>
        <a:xfrm>
          <a:off x="9215378" y="1963557"/>
          <a:ext cx="1921752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rtlCol="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平時</a:t>
          </a:r>
          <a:r>
            <a:rPr lang="en-US" altLang="zh-TW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60%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9522858" y="1963557"/>
        <a:ext cx="1614271" cy="837921"/>
      </dsp:txXfrm>
    </dsp:sp>
    <dsp:sp modelId="{2146C48D-7BAD-4A76-973F-FE9D590CEDC5}">
      <dsp:nvSpPr>
        <dsp:cNvPr id="0" name=""/>
        <dsp:cNvSpPr/>
      </dsp:nvSpPr>
      <dsp:spPr>
        <a:xfrm>
          <a:off x="9307897" y="2809120"/>
          <a:ext cx="1553772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作業</a:t>
          </a:r>
          <a:endParaRPr lang="zh-TW" altLang="en-US" sz="2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9556501" y="2809120"/>
        <a:ext cx="1305168" cy="837921"/>
      </dsp:txXfrm>
    </dsp:sp>
    <dsp:sp modelId="{3A8DF7C7-C27D-4BA3-954F-192CC7BD7F81}">
      <dsp:nvSpPr>
        <dsp:cNvPr id="0" name=""/>
        <dsp:cNvSpPr/>
      </dsp:nvSpPr>
      <dsp:spPr>
        <a:xfrm>
          <a:off x="9307897" y="3670511"/>
          <a:ext cx="1553772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小考</a:t>
          </a:r>
          <a:endParaRPr lang="zh-TW" altLang="en-US" sz="2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9556501" y="3670511"/>
        <a:ext cx="1305168" cy="837921"/>
      </dsp:txXfrm>
    </dsp:sp>
    <dsp:sp modelId="{027FA041-2F13-4CF9-962B-D9380EC1C298}">
      <dsp:nvSpPr>
        <dsp:cNvPr id="0" name=""/>
        <dsp:cNvSpPr/>
      </dsp:nvSpPr>
      <dsp:spPr>
        <a:xfrm>
          <a:off x="9307897" y="4293754"/>
          <a:ext cx="1553772" cy="837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rtlCol="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上課筆記</a:t>
          </a:r>
          <a:endParaRPr lang="zh-TW" altLang="en-US" sz="22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9556501" y="4293754"/>
        <a:ext cx="1305168" cy="837921"/>
      </dsp:txXfrm>
    </dsp:sp>
    <dsp:sp modelId="{7453D9C8-CD6E-4AA4-8A19-7F6F667528F0}">
      <dsp:nvSpPr>
        <dsp:cNvPr id="0" name=""/>
        <dsp:cNvSpPr/>
      </dsp:nvSpPr>
      <dsp:spPr>
        <a:xfrm>
          <a:off x="8489307" y="78999"/>
          <a:ext cx="1053335" cy="1042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成績計算</a:t>
          </a:r>
          <a:endParaRPr lang="zh-TW" altLang="en-US" sz="2800" kern="120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8643564" y="231661"/>
        <a:ext cx="744821" cy="737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2018/9/10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2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9B422B-3BF5-43B3-9165-CCDB821825AF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2563F1-500E-408A-A491-AE24D688795F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7B3416-5CF5-4927-985D-18A895A86DC6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889B35-78A4-45CE-AD89-6D92CED8C8C3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725DB8-7E1F-4134-B0B4-81426C2F1419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F88363-1F06-484F-8EF8-105DD2962615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5015EE-A651-48B6-9DC6-905699ADF8ED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8B0A60-0F1A-4E29-9883-18EE76F0CFF8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25917-AF7F-4360-B651-0C1870BBDB38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E9807A-A7EC-48A6-8C49-0D504F76532B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B48C6C-65B7-481E-987C-5E2442136467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2018/9/10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9609" y="1850104"/>
            <a:ext cx="4870231" cy="2219691"/>
          </a:xfrm>
        </p:spPr>
        <p:txBody>
          <a:bodyPr rtlCol="0" anchor="ctr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五年五班     家長日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575606" y="3762622"/>
            <a:ext cx="5894228" cy="1429736"/>
          </a:xfrm>
        </p:spPr>
        <p:txBody>
          <a:bodyPr rtlCol="0">
            <a:normAutofit/>
          </a:bodyPr>
          <a:lstStyle/>
          <a:p>
            <a:pPr rtl="0"/>
            <a:endParaRPr lang="en-US" altLang="zh-TW" sz="2400" dirty="0" smtClean="0"/>
          </a:p>
          <a:p>
            <a:r>
              <a:rPr lang="zh-TW" altLang="en-US" sz="2400" dirty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很高興和您及孩子結緣，擔任</a:t>
            </a:r>
            <a:r>
              <a:rPr lang="zh-TW" altLang="en-US" sz="2400" dirty="0" smtClean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五年五班</a:t>
            </a:r>
            <a:r>
              <a:rPr lang="zh-TW" altLang="en-US" sz="2400" dirty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導</a:t>
            </a:r>
            <a:r>
              <a:rPr lang="zh-TW" altLang="en-US" sz="2400" dirty="0" smtClean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師</a:t>
            </a:r>
            <a:r>
              <a:rPr lang="zh-TW" altLang="en-US" sz="2400" dirty="0">
                <a:latin typeface="文鼎標準楷體U30-M" panose="03000600000000000000" pitchFamily="66" charset="-120"/>
                <a:ea typeface="文鼎標準楷體U30-M" panose="03000600000000000000" pitchFamily="66" charset="-120"/>
              </a:rPr>
              <a:t>，能在未來的日子裡，與您一同關心貴子女的生活與學習。</a:t>
            </a: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838950" y="1329168"/>
            <a:ext cx="5210937" cy="4208604"/>
          </a:xfrm>
        </p:spPr>
      </p:pic>
      <p:sp>
        <p:nvSpPr>
          <p:cNvPr id="5" name="副標題 6"/>
          <p:cNvSpPr txBox="1">
            <a:spLocks/>
          </p:cNvSpPr>
          <p:nvPr/>
        </p:nvSpPr>
        <p:spPr>
          <a:xfrm>
            <a:off x="1104900" y="4869136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1830113" y="3275725"/>
            <a:ext cx="5734050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r>
              <a:rPr lang="zh-TW" altLang="en-US" sz="2800" dirty="0" smtClean="0">
                <a:latin typeface="文鼎中楷" panose="03000609000000000000" pitchFamily="65" charset="-120"/>
                <a:ea typeface="文鼎中楷" panose="03000609000000000000" pitchFamily="65" charset="-120"/>
              </a:rPr>
              <a:t>導師：何鎵琦 老師</a:t>
            </a:r>
            <a:endParaRPr lang="en-US" altLang="zh-TW" sz="2800" dirty="0" smtClean="0">
              <a:latin typeface="文鼎中楷" panose="03000609000000000000" pitchFamily="65" charset="-120"/>
              <a:ea typeface="文鼎中楷" panose="030006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2430" y="2782620"/>
            <a:ext cx="10071099" cy="1684150"/>
          </a:xfrm>
        </p:spPr>
        <p:txBody>
          <a:bodyPr rtlCol="0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感謝您的蒞臨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!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五年五班 家長日 流程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 altLang="en-US" sz="40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導師介紹</a:t>
            </a:r>
            <a:endParaRPr lang="zh-TW" altLang="en-US" sz="4000" dirty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pPr rtl="0"/>
            <a:r>
              <a:rPr lang="zh-TW" altLang="en-US" sz="40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班級事務說明</a:t>
            </a:r>
            <a:endParaRPr lang="zh-TW" altLang="en-US" sz="4000" dirty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pPr rtl="0"/>
            <a:r>
              <a:rPr lang="zh-TW" altLang="en-US" sz="40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行事曆</a:t>
            </a:r>
            <a:r>
              <a:rPr lang="en-US" altLang="zh-TW" sz="40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&amp;</a:t>
            </a:r>
            <a:r>
              <a:rPr lang="zh-TW" altLang="en-US" sz="40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班級經營費</a:t>
            </a:r>
            <a:endParaRPr lang="en-US" altLang="zh-TW" sz="40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pPr rtl="0"/>
            <a:r>
              <a:rPr lang="zh-TW" altLang="en-US" sz="40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家長代表</a:t>
            </a:r>
            <a:endParaRPr lang="en-US" altLang="zh-TW" sz="40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pPr rtl="0"/>
            <a:r>
              <a:rPr lang="zh-TW" altLang="en-US" sz="40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討論提案</a:t>
            </a:r>
            <a:endParaRPr lang="en-US" altLang="zh-TW" sz="40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pPr rtl="0"/>
            <a:endPara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何鎵琦 老師  連絡電話 </a:t>
            </a:r>
            <a:r>
              <a:rPr lang="en-US" altLang="zh-TW" dirty="0" smtClean="0"/>
              <a:t>0910-395-322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桃園人 </a:t>
            </a:r>
            <a:endParaRPr lang="en-US" altLang="zh-TW" sz="28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臺北市立大學 碩士在職進修中</a:t>
            </a:r>
            <a:endParaRPr lang="en-US" altLang="zh-TW" sz="28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教學專</a:t>
            </a:r>
            <a:r>
              <a:rPr lang="zh-TW" altLang="en-US" sz="28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長</a:t>
            </a:r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：語文閱讀</a:t>
            </a:r>
            <a:endParaRPr lang="en-US" altLang="zh-TW" sz="28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對教育的想法：</a:t>
            </a:r>
            <a:endParaRPr lang="en-US" altLang="zh-TW" sz="28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在孩子的成長路上，可以幫助他們成為</a:t>
            </a:r>
            <a:r>
              <a:rPr lang="zh-TW" altLang="en-US" sz="28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更好</a:t>
            </a:r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的自己。</a:t>
            </a:r>
            <a:endParaRPr lang="en-US" altLang="zh-TW" sz="28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走進每一位孩子的</a:t>
            </a:r>
            <a:r>
              <a:rPr lang="zh-TW" altLang="en-US" sz="28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心</a:t>
            </a:r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，就像翻開一本本書，要</a:t>
            </a:r>
            <a:r>
              <a:rPr lang="zh-TW" altLang="en-US" sz="28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非常小心、仔細的閱讀</a:t>
            </a:r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，還要懷</a:t>
            </a:r>
            <a:r>
              <a:rPr lang="zh-TW" altLang="en-US" sz="28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著謙卑的</a:t>
            </a:r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心，才</a:t>
            </a:r>
            <a:r>
              <a:rPr lang="zh-TW" altLang="en-US" sz="2800" dirty="0">
                <a:latin typeface="文鼎粗明" panose="02020809000000000000" pitchFamily="49" charset="-120"/>
                <a:ea typeface="文鼎粗明" panose="02020809000000000000" pitchFamily="49" charset="-120"/>
              </a:rPr>
              <a:t>能夠讀</a:t>
            </a:r>
            <a:r>
              <a:rPr lang="zh-TW" altLang="en-US" sz="2800" dirty="0" smtClean="0">
                <a:latin typeface="文鼎粗明" panose="02020809000000000000" pitchFamily="49" charset="-120"/>
                <a:ea typeface="文鼎粗明" panose="02020809000000000000" pitchFamily="49" charset="-120"/>
              </a:rPr>
              <a:t>懂。</a:t>
            </a:r>
            <a:endParaRPr lang="en-US" altLang="zh-TW" sz="28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endParaRPr lang="en-US" altLang="zh-TW" sz="2800" dirty="0" smtClean="0">
              <a:latin typeface="文鼎粗明" panose="02020809000000000000" pitchFamily="49" charset="-120"/>
              <a:ea typeface="文鼎粗明" panose="02020809000000000000" pitchFamily="49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班級事務說明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4" name="內容預留位置 3" descr="堆疊清單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844998"/>
              </p:ext>
            </p:extLst>
          </p:nvPr>
        </p:nvGraphicFramePr>
        <p:xfrm>
          <a:off x="316625" y="1363717"/>
          <a:ext cx="11192203" cy="513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班級經</a:t>
            </a:r>
            <a:r>
              <a:rPr lang="zh-TW" altLang="en-US" dirty="0"/>
              <a:t>營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497187" y="2463785"/>
            <a:ext cx="4919472" cy="823912"/>
          </a:xfrm>
        </p:spPr>
        <p:txBody>
          <a:bodyPr rtlCol="0">
            <a:normAutofit/>
          </a:bodyPr>
          <a:lstStyle/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要求常規 自律約束</a:t>
            </a:r>
            <a:endParaRPr lang="en-US" altLang="zh-TW" sz="3600" dirty="0" smtClean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97187" y="2197240"/>
            <a:ext cx="4919472" cy="2154044"/>
          </a:xfrm>
        </p:spPr>
        <p:txBody>
          <a:bodyPr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培養閱讀</a:t>
            </a:r>
            <a:endParaRPr lang="zh-TW" altLang="en-US" sz="3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1104899" y="830233"/>
            <a:ext cx="10311759" cy="3748088"/>
          </a:xfrm>
        </p:spPr>
        <p:txBody>
          <a:bodyPr rtlCol="0"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3200" dirty="0">
                <a:latin typeface="文鼎粗魏碑" panose="03000809000000000000" pitchFamily="65" charset="-120"/>
                <a:ea typeface="文鼎粗魏碑" panose="03000809000000000000" pitchFamily="65" charset="-120"/>
              </a:rPr>
              <a:t>國小高年級是孩子成長中，一個非常重要的蛻變階段，對孩子的未來更是關鍵</a:t>
            </a:r>
            <a:r>
              <a:rPr lang="zh-TW" altLang="en-US" sz="3200" dirty="0" smtClean="0">
                <a:latin typeface="文鼎粗魏碑" panose="03000809000000000000" pitchFamily="65" charset="-120"/>
                <a:ea typeface="文鼎粗魏碑" panose="03000809000000000000" pitchFamily="65" charset="-120"/>
              </a:rPr>
              <a:t>，透過讓孩子</a:t>
            </a:r>
            <a:r>
              <a:rPr lang="zh-TW" altLang="en-US" sz="3200" dirty="0">
                <a:latin typeface="文鼎粗魏碑" panose="03000809000000000000" pitchFamily="65" charset="-120"/>
                <a:ea typeface="文鼎粗魏碑" panose="03000809000000000000" pitchFamily="65" charset="-120"/>
              </a:rPr>
              <a:t>一個優質的學習歷程。</a:t>
            </a:r>
          </a:p>
        </p:txBody>
      </p:sp>
      <p:sp>
        <p:nvSpPr>
          <p:cNvPr id="7" name="文字預留位置 2"/>
          <p:cNvSpPr txBox="1">
            <a:spLocks/>
          </p:cNvSpPr>
          <p:nvPr/>
        </p:nvSpPr>
        <p:spPr>
          <a:xfrm>
            <a:off x="1028181" y="2518542"/>
            <a:ext cx="4919472" cy="82391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訓練思考 作筆記</a:t>
            </a:r>
            <a:endParaRPr lang="en-US" altLang="zh-TW" sz="3600" dirty="0" smtClean="0"/>
          </a:p>
        </p:txBody>
      </p:sp>
      <p:sp>
        <p:nvSpPr>
          <p:cNvPr id="8" name="文字預留位置 2"/>
          <p:cNvSpPr txBox="1">
            <a:spLocks/>
          </p:cNvSpPr>
          <p:nvPr/>
        </p:nvSpPr>
        <p:spPr>
          <a:xfrm>
            <a:off x="1028181" y="2463785"/>
            <a:ext cx="4919472" cy="218886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合作學習</a:t>
            </a:r>
            <a:endParaRPr lang="en-US" altLang="zh-TW" sz="36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五年級行事曆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/>
              <a:t>9/14</a:t>
            </a:r>
            <a:r>
              <a:rPr lang="zh-TW" altLang="en-US" sz="3600" dirty="0" smtClean="0"/>
              <a:t>健康檢查</a:t>
            </a:r>
            <a:endParaRPr lang="en-US" altLang="zh-TW" sz="3600" dirty="0" smtClean="0"/>
          </a:p>
          <a:p>
            <a:r>
              <a:rPr lang="zh-TW" altLang="en-US" sz="3600" dirty="0" smtClean="0"/>
              <a:t>科展開始</a:t>
            </a:r>
            <a:endParaRPr lang="en-US" altLang="zh-TW" sz="3600" dirty="0" smtClean="0"/>
          </a:p>
          <a:p>
            <a:r>
              <a:rPr lang="en-US" altLang="zh-TW" sz="3600" dirty="0" smtClean="0"/>
              <a:t>10/8</a:t>
            </a:r>
            <a:r>
              <a:rPr lang="zh-TW" altLang="en-US" sz="3600" dirty="0" smtClean="0"/>
              <a:t>游泳教學</a:t>
            </a:r>
            <a:endParaRPr lang="en-US" altLang="zh-TW" sz="3600" dirty="0" smtClean="0"/>
          </a:p>
          <a:p>
            <a:r>
              <a:rPr lang="en-US" altLang="zh-TW" sz="3600" dirty="0" smtClean="0"/>
              <a:t>10/16</a:t>
            </a:r>
            <a:r>
              <a:rPr lang="zh-TW" altLang="en-US" sz="3600" dirty="0" smtClean="0"/>
              <a:t>學力檢測</a:t>
            </a:r>
            <a:endParaRPr lang="en-US" altLang="zh-TW" sz="3600" dirty="0" smtClean="0"/>
          </a:p>
          <a:p>
            <a:r>
              <a:rPr lang="en-US" altLang="zh-TW" sz="3600" dirty="0" smtClean="0"/>
              <a:t>10/12(</a:t>
            </a:r>
            <a:r>
              <a:rPr lang="zh-TW" altLang="en-US" sz="3600" dirty="0" smtClean="0"/>
              <a:t>預定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校外教學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人</a:t>
            </a:r>
            <a:r>
              <a:rPr lang="en-US" altLang="zh-TW" sz="3600" dirty="0" smtClean="0"/>
              <a:t>800</a:t>
            </a:r>
            <a:r>
              <a:rPr lang="zh-TW" altLang="en-US" sz="3600" dirty="0" smtClean="0"/>
              <a:t>元</a:t>
            </a:r>
            <a:endParaRPr lang="en-US" altLang="zh-TW" sz="36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79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班級費用支出 </a:t>
            </a:r>
            <a:r>
              <a:rPr lang="zh-TW" altLang="en-US" sz="5400" dirty="0" smtClean="0"/>
              <a:t>收整數</a:t>
            </a:r>
            <a:r>
              <a:rPr lang="en-US" altLang="zh-TW" sz="5400" dirty="0" smtClean="0"/>
              <a:t>1000/</a:t>
            </a:r>
            <a:r>
              <a:rPr lang="zh-TW" altLang="en-US" sz="5400" dirty="0" smtClean="0"/>
              <a:t>人</a:t>
            </a:r>
            <a:endParaRPr lang="zh-TW" altLang="en-US" sz="5400" b="1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832131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sz="2800" dirty="0" smtClean="0"/>
              <a:t>班級清潔費</a:t>
            </a:r>
            <a:endParaRPr lang="en-US" altLang="zh-TW" sz="2800" dirty="0"/>
          </a:p>
          <a:p>
            <a:pPr marL="0" indent="0" rtl="0">
              <a:buNone/>
            </a:pPr>
            <a:r>
              <a:rPr lang="en-US" altLang="zh-TW" sz="2800" dirty="0" smtClean="0"/>
              <a:t>3500/27=129.6</a:t>
            </a:r>
            <a:r>
              <a:rPr lang="zh-TW" altLang="en-US" sz="2800" dirty="0" smtClean="0"/>
              <a:t>約</a:t>
            </a:r>
            <a:r>
              <a:rPr lang="en-US" altLang="zh-TW" sz="2800" dirty="0" smtClean="0"/>
              <a:t>130</a:t>
            </a:r>
            <a:r>
              <a:rPr lang="zh-TW" altLang="en-US" sz="2800" dirty="0" smtClean="0"/>
              <a:t>元</a:t>
            </a:r>
            <a:endParaRPr lang="en-US" altLang="zh-TW" sz="2800" dirty="0" smtClean="0"/>
          </a:p>
          <a:p>
            <a:pPr rtl="0"/>
            <a:r>
              <a:rPr lang="zh-TW" altLang="en-US" sz="2800" dirty="0" smtClean="0"/>
              <a:t>影印卡</a:t>
            </a:r>
            <a:endParaRPr lang="en-US" altLang="zh-TW" sz="2800" dirty="0" smtClean="0"/>
          </a:p>
          <a:p>
            <a:pPr marL="0" indent="0" rtl="0">
              <a:buNone/>
            </a:pPr>
            <a:r>
              <a:rPr lang="en-US" altLang="zh-TW" sz="2800" dirty="0" smtClean="0"/>
              <a:t>250X2=500</a:t>
            </a:r>
          </a:p>
          <a:p>
            <a:pPr marL="0" indent="0" rtl="0">
              <a:buNone/>
            </a:pPr>
            <a:r>
              <a:rPr lang="en-US" altLang="zh-TW" sz="2800" dirty="0" smtClean="0"/>
              <a:t>500/27=18.5</a:t>
            </a:r>
            <a:r>
              <a:rPr lang="zh-TW" altLang="en-US" sz="2800" dirty="0" smtClean="0"/>
              <a:t>約</a:t>
            </a:r>
            <a:r>
              <a:rPr lang="en-US" altLang="zh-TW" sz="2800" dirty="0" smtClean="0"/>
              <a:t>19</a:t>
            </a:r>
            <a:r>
              <a:rPr lang="zh-TW" altLang="en-US" sz="2800" dirty="0" smtClean="0"/>
              <a:t>元</a:t>
            </a:r>
            <a:endParaRPr lang="zh-TW" altLang="en-US" sz="2800" dirty="0"/>
          </a:p>
          <a:p>
            <a:pPr rtl="0"/>
            <a:r>
              <a:rPr lang="zh-TW" altLang="en-US" sz="2800" dirty="0" smtClean="0"/>
              <a:t>校外教學</a:t>
            </a:r>
            <a:endParaRPr lang="en-US" altLang="zh-TW" sz="2800" dirty="0" smtClean="0"/>
          </a:p>
          <a:p>
            <a:pPr rtl="0"/>
            <a:r>
              <a:rPr lang="zh-TW" altLang="en-US" sz="2800" dirty="0" smtClean="0"/>
              <a:t>兒童新樂園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台北天文館</a:t>
            </a:r>
            <a:endParaRPr lang="en-US" altLang="zh-TW" sz="2800" dirty="0" smtClean="0"/>
          </a:p>
          <a:p>
            <a:pPr marL="0" indent="0" rtl="0">
              <a:buNone/>
            </a:pPr>
            <a:r>
              <a:rPr lang="en-US" altLang="zh-TW" sz="2800" dirty="0" smtClean="0"/>
              <a:t>5100/27=188.8</a:t>
            </a:r>
            <a:r>
              <a:rPr lang="zh-TW" altLang="en-US" sz="2800" dirty="0" smtClean="0"/>
              <a:t>約</a:t>
            </a:r>
            <a:r>
              <a:rPr lang="en-US" altLang="zh-TW" sz="2800" dirty="0" smtClean="0"/>
              <a:t>189</a:t>
            </a:r>
            <a:r>
              <a:rPr lang="zh-TW" altLang="en-US" sz="2800" dirty="0" smtClean="0"/>
              <a:t>元</a:t>
            </a:r>
            <a:endParaRPr lang="en-US" altLang="zh-TW" sz="2800" dirty="0" smtClean="0"/>
          </a:p>
          <a:p>
            <a:r>
              <a:rPr lang="zh-TW" altLang="en-US" sz="2800" dirty="0" smtClean="0"/>
              <a:t>班服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報價後 統一收</a:t>
            </a:r>
            <a:r>
              <a:rPr lang="en-US" altLang="zh-TW" sz="2800" dirty="0" smtClean="0"/>
              <a:t>)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/>
          </a:p>
          <a:p>
            <a:pPr rtl="0"/>
            <a:endParaRPr lang="zh-TW" alt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16" name="內容預留位置 15" descr="3 欄 4 列的表格範例" title="表格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0869552"/>
              </p:ext>
            </p:extLst>
          </p:nvPr>
        </p:nvGraphicFramePr>
        <p:xfrm>
          <a:off x="5282558" y="1529255"/>
          <a:ext cx="5803024" cy="5125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131">
                <a:tc>
                  <a:txBody>
                    <a:bodyPr/>
                    <a:lstStyle/>
                    <a:p>
                      <a:pPr rtl="0"/>
                      <a:endParaRPr lang="zh-TW" altLang="en-US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每人費用</a:t>
                      </a: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(</a:t>
                      </a:r>
                      <a:r>
                        <a:rPr lang="zh-TW" altLang="en-US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元</a:t>
                      </a:r>
                      <a:r>
                        <a:rPr lang="en-US" altLang="zh-TW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)</a:t>
                      </a:r>
                      <a:endParaRPr lang="en-US" altLang="zh-TW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班級清潔費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校外教學車資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6187334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門票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100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163396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作業簿</a:t>
                      </a: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(</a:t>
                      </a:r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國</a:t>
                      </a: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/</a:t>
                      </a:r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數</a:t>
                      </a: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)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70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954437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隨堂演練</a:t>
                      </a: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(</a:t>
                      </a:r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國</a:t>
                      </a: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/</a:t>
                      </a:r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數</a:t>
                      </a: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)</a:t>
                      </a:r>
                      <a:endParaRPr lang="zh-TW" altLang="en-US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90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自然材料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34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影印卡</a:t>
                      </a:r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X2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19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463722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241798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pPr rtl="0"/>
                      <a:r>
                        <a:rPr lang="zh-TW" altLang="en-US" sz="28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總計</a:t>
                      </a:r>
                      <a:endParaRPr lang="en-US" altLang="zh-TW" sz="2800" noProof="0" dirty="0"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3200" noProof="0" dirty="0" smtClean="0"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30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dirty="0" smtClean="0"/>
              <a:t>有您真</a:t>
            </a:r>
            <a:r>
              <a:rPr lang="zh-TW" altLang="en-US" dirty="0" smtClean="0"/>
              <a:t>好 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4638" y="1356121"/>
            <a:ext cx="4384548" cy="4572000"/>
          </a:xfrm>
        </p:spPr>
        <p:txBody>
          <a:bodyPr rtlCol="0"/>
          <a:lstStyle/>
          <a:p>
            <a:r>
              <a:rPr lang="zh-TW" altLang="en-US" sz="3600" dirty="0" smtClean="0"/>
              <a:t>家長代表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名</a:t>
            </a:r>
            <a:endParaRPr lang="en-US" altLang="zh-TW" sz="3600" dirty="0" smtClean="0"/>
          </a:p>
          <a:p>
            <a:r>
              <a:rPr lang="zh-TW" altLang="en-US" sz="3600" dirty="0" smtClean="0"/>
              <a:t>總務媽媽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秉洋媽媽</a:t>
            </a:r>
            <a:r>
              <a:rPr lang="en-US" altLang="zh-TW" sz="3600" dirty="0" smtClean="0"/>
              <a:t>)</a:t>
            </a:r>
            <a:endParaRPr lang="en-US" altLang="zh-TW" sz="3600" dirty="0"/>
          </a:p>
          <a:p>
            <a:r>
              <a:rPr lang="zh-TW" altLang="en-US" sz="2400" dirty="0"/>
              <a:t>班費保管紀錄收支</a:t>
            </a:r>
            <a:endParaRPr lang="en-US" altLang="zh-TW" sz="2400" dirty="0"/>
          </a:p>
          <a:p>
            <a:r>
              <a:rPr lang="zh-TW" altLang="en-US" sz="3600" dirty="0" smtClean="0"/>
              <a:t>攝影大師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元澤爸爸</a:t>
            </a:r>
            <a:endParaRPr lang="en-US" altLang="zh-TW" sz="3600" dirty="0" smtClean="0"/>
          </a:p>
          <a:p>
            <a:r>
              <a:rPr lang="zh-TW" altLang="en-US" sz="3600" dirty="0" smtClean="0"/>
              <a:t>品睿媽媽</a:t>
            </a:r>
            <a:r>
              <a:rPr lang="en-US" altLang="zh-TW" sz="3600" dirty="0" smtClean="0"/>
              <a:t>)</a:t>
            </a:r>
            <a:endParaRPr lang="en-US" altLang="zh-TW" sz="3600" dirty="0"/>
          </a:p>
          <a:p>
            <a:r>
              <a:rPr lang="zh-TW" altLang="en-US" sz="2400" dirty="0"/>
              <a:t>重要場合拍照留念</a:t>
            </a:r>
            <a:endParaRPr lang="en-US" altLang="zh-TW" sz="2400" dirty="0"/>
          </a:p>
          <a:p>
            <a:pPr rtl="0"/>
            <a:endParaRPr lang="zh-TW" altLang="en-US" sz="24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1844278"/>
            <a:ext cx="5445125" cy="4083843"/>
          </a:xfr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Q&amp;A </a:t>
            </a:r>
            <a:r>
              <a:rPr lang="zh-TW" altLang="en-US" dirty="0" smtClean="0"/>
              <a:t>認識時間</a:t>
            </a:r>
            <a: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367</Words>
  <Application>Microsoft Office PowerPoint</Application>
  <PresentationFormat>寬螢幕</PresentationFormat>
  <Paragraphs>90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Microsoft JhengHei UI</vt:lpstr>
      <vt:lpstr>文鼎中楷</vt:lpstr>
      <vt:lpstr>文鼎粗明</vt:lpstr>
      <vt:lpstr>文鼎粗魏碑</vt:lpstr>
      <vt:lpstr>文鼎標準楷體U30-M</vt:lpstr>
      <vt:lpstr>Arial</vt:lpstr>
      <vt:lpstr>Wingdings</vt:lpstr>
      <vt:lpstr>學術文獻 16x9</vt:lpstr>
      <vt:lpstr>五年五班     家長日</vt:lpstr>
      <vt:lpstr>五年五班 家長日 流程</vt:lpstr>
      <vt:lpstr>何鎵琦 老師  連絡電話 0910-395-322</vt:lpstr>
      <vt:lpstr>班級事務說明</vt:lpstr>
      <vt:lpstr>班級經營</vt:lpstr>
      <vt:lpstr>五年級行事曆</vt:lpstr>
      <vt:lpstr>班級費用支出 收整數1000/人</vt:lpstr>
      <vt:lpstr>有您真好  </vt:lpstr>
      <vt:lpstr>Q&amp;A 認識時間 </vt:lpstr>
      <vt:lpstr>感謝您的蒞臨!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2018-09-05T05:29:47Z</dcterms:created>
  <dcterms:modified xsi:type="dcterms:W3CDTF">2018-09-10T08:16:49Z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