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</p:sldIdLst>
  <p:sldSz cx="9144000" cy="6858000" type="screen4x3"/>
  <p:notesSz cx="6858000" cy="9144000"/>
  <p:photoAlbum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00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A0BD-541E-4C76-A0BF-EFBB2C6EEC22}" type="datetimeFigureOut">
              <a:rPr lang="zh-TW" altLang="en-US" smtClean="0"/>
              <a:t>2017/11/12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4750-A5ED-4C79-AC80-2E9BC98137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1579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A0BD-541E-4C76-A0BF-EFBB2C6EEC22}" type="datetimeFigureOut">
              <a:rPr lang="zh-TW" altLang="en-US" smtClean="0"/>
              <a:t>2017/11/12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4750-A5ED-4C79-AC80-2E9BC98137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1059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A0BD-541E-4C76-A0BF-EFBB2C6EEC22}" type="datetimeFigureOut">
              <a:rPr lang="zh-TW" altLang="en-US" smtClean="0"/>
              <a:t>2017/11/12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4750-A5ED-4C79-AC80-2E9BC98137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3080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A0BD-541E-4C76-A0BF-EFBB2C6EEC22}" type="datetimeFigureOut">
              <a:rPr lang="zh-TW" altLang="en-US" smtClean="0"/>
              <a:t>2017/11/12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4750-A5ED-4C79-AC80-2E9BC98137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0988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A0BD-541E-4C76-A0BF-EFBB2C6EEC22}" type="datetimeFigureOut">
              <a:rPr lang="zh-TW" altLang="en-US" smtClean="0"/>
              <a:t>2017/11/12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4750-A5ED-4C79-AC80-2E9BC98137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5562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A0BD-541E-4C76-A0BF-EFBB2C6EEC22}" type="datetimeFigureOut">
              <a:rPr lang="zh-TW" altLang="en-US" smtClean="0"/>
              <a:t>2017/11/12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4750-A5ED-4C79-AC80-2E9BC98137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7031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A0BD-541E-4C76-A0BF-EFBB2C6EEC22}" type="datetimeFigureOut">
              <a:rPr lang="zh-TW" altLang="en-US" smtClean="0"/>
              <a:t>2017/11/12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4750-A5ED-4C79-AC80-2E9BC98137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1913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A0BD-541E-4C76-A0BF-EFBB2C6EEC22}" type="datetimeFigureOut">
              <a:rPr lang="zh-TW" altLang="en-US" smtClean="0"/>
              <a:t>2017/11/12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4750-A5ED-4C79-AC80-2E9BC98137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7011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A0BD-541E-4C76-A0BF-EFBB2C6EEC22}" type="datetimeFigureOut">
              <a:rPr lang="zh-TW" altLang="en-US" smtClean="0"/>
              <a:t>2017/11/12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4750-A5ED-4C79-AC80-2E9BC98137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105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A0BD-541E-4C76-A0BF-EFBB2C6EEC22}" type="datetimeFigureOut">
              <a:rPr lang="zh-TW" altLang="en-US" smtClean="0"/>
              <a:t>2017/11/12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4750-A5ED-4C79-AC80-2E9BC98137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3684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A0BD-541E-4C76-A0BF-EFBB2C6EEC22}" type="datetimeFigureOut">
              <a:rPr lang="zh-TW" altLang="en-US" smtClean="0"/>
              <a:t>2017/11/12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44750-A5ED-4C79-AC80-2E9BC98137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9916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2A0BD-541E-4C76-A0BF-EFBB2C6EEC22}" type="datetimeFigureOut">
              <a:rPr lang="zh-TW" altLang="en-US" smtClean="0"/>
              <a:t>2017/11/12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44750-A5ED-4C79-AC80-2E9BC98137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130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297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609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56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387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929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287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157997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802015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053772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904391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514211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8490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697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096478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857245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109967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495069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504892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055569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489970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928918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123349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5861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920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2088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070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59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517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43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750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660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701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78599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130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784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754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688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273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917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265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80660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41718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7062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071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77263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55853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92552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23647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20578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0567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34967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21894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46048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5029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324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73955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80651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3955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14645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13588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29476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08525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4956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89875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7994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624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68388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26584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81881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37123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11310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16518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70251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93144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62414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4598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387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18953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89783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4312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21821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46006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29395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49894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9181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59852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7117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741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72028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05509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408372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412131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258270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968953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137560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494073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715911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2723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109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428420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714533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951137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189428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139767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783846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268624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042580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659027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3948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716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141945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982441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762843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769923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567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404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411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174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069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302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0</Words>
  <Application>Microsoft Office PowerPoint</Application>
  <PresentationFormat>如螢幕大小 (4:3)</PresentationFormat>
  <Paragraphs>0</Paragraphs>
  <Slides>120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120</vt:i4>
      </vt:variant>
    </vt:vector>
  </HeadingPairs>
  <TitlesOfParts>
    <vt:vector size="125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相簿</dc:title>
  <dc:creator>panda</dc:creator>
  <cp:lastModifiedBy>panda</cp:lastModifiedBy>
  <cp:revision>4</cp:revision>
  <dcterms:created xsi:type="dcterms:W3CDTF">2017-11-11T21:06:48Z</dcterms:created>
  <dcterms:modified xsi:type="dcterms:W3CDTF">2017-11-11T21:35:51Z</dcterms:modified>
</cp:coreProperties>
</file>