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0" autoAdjust="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直線接點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FangSong" pitchFamily="49" charset="-122"/>
                <a:ea typeface="FangSong" pitchFamily="49" charset="-122"/>
              </a:rPr>
              <a:t>我們哪裡不一樣</a:t>
            </a: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FangSong" pitchFamily="49" charset="-122"/>
                <a:ea typeface="FangSong" pitchFamily="49" charset="-122"/>
              </a:rPr>
              <a:t>?</a:t>
            </a:r>
            <a:endParaRPr lang="zh-TW" altLang="en-US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FangSong" pitchFamily="49" charset="-122"/>
              <a:ea typeface="FangSong" pitchFamily="49" charset="-122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55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神韻">
  <a:themeElements>
    <a:clrScheme name="神韻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神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76</TotalTime>
  <Words>4</Words>
  <Application>Microsoft Office PowerPoint</Application>
  <PresentationFormat>如螢幕大小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神韻</vt:lpstr>
      <vt:lpstr>我們哪裡不一樣?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我們哪裡不一樣?</dc:title>
  <dc:creator>USER</dc:creator>
  <cp:lastModifiedBy>USER</cp:lastModifiedBy>
  <cp:revision>3</cp:revision>
  <dcterms:created xsi:type="dcterms:W3CDTF">2016-12-06T05:40:57Z</dcterms:created>
  <dcterms:modified xsi:type="dcterms:W3CDTF">2016-12-06T06:58:07Z</dcterms:modified>
</cp:coreProperties>
</file>