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52CF6-317B-4125-93AF-7ADFE8C11CCC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48F43-BD4B-4271-969C-D23C838B6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14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1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43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2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18141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3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89223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4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95143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5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0857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7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4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9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8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79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47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23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19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91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2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01A1-2E03-4BFF-ACD3-5CDB3BBE50A1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1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事件 </a:t>
            </a: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pic>
        <p:nvPicPr>
          <p:cNvPr id="20480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818" y="652984"/>
            <a:ext cx="1922115" cy="173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3666009" y="2005831"/>
            <a:ext cx="4657948" cy="236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/>
              <a:t>什麼是</a:t>
            </a:r>
            <a:r>
              <a:rPr lang="en-US" altLang="zh-TW" sz="2953"/>
              <a:t>event</a:t>
            </a:r>
            <a:r>
              <a:rPr lang="zh-TW" altLang="en-US" sz="2953"/>
              <a:t>？</a:t>
            </a:r>
            <a:endParaRPr lang="en-US" altLang="zh-TW" sz="2953"/>
          </a:p>
          <a:p>
            <a:endParaRPr lang="en-US" altLang="zh-TW" sz="2953"/>
          </a:p>
          <a:p>
            <a:r>
              <a:rPr lang="zh-TW" altLang="en-US" sz="2953">
                <a:solidFill>
                  <a:srgbClr val="FF0000"/>
                </a:solidFill>
              </a:rPr>
              <a:t>會觸發某種行動的事</a:t>
            </a:r>
            <a:endParaRPr lang="en-US" altLang="zh-TW" sz="2953">
              <a:solidFill>
                <a:srgbClr val="FF0000"/>
              </a:solidFill>
            </a:endParaRPr>
          </a:p>
          <a:p>
            <a:endParaRPr lang="en-US" altLang="zh-TW" sz="2953">
              <a:solidFill>
                <a:srgbClr val="FF0000"/>
              </a:solidFill>
            </a:endParaRPr>
          </a:p>
          <a:p>
            <a:r>
              <a:rPr lang="zh-TW" altLang="en-US" sz="2953">
                <a:solidFill>
                  <a:schemeClr val="tx1"/>
                </a:solidFill>
              </a:rPr>
              <a:t>例如：鬧鐘響起</a:t>
            </a: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26" y="4830961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8" name="文字方塊 4"/>
          <p:cNvSpPr txBox="1">
            <a:spLocks noChangeArrowheads="1"/>
          </p:cNvSpPr>
          <p:nvPr/>
        </p:nvSpPr>
        <p:spPr bwMode="auto">
          <a:xfrm>
            <a:off x="4830217" y="5150197"/>
            <a:ext cx="4657949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>
                <a:solidFill>
                  <a:srgbClr val="FF0000"/>
                </a:solidFill>
              </a:rPr>
              <a:t>程式中的</a:t>
            </a:r>
            <a:r>
              <a:rPr lang="en-US" altLang="zh-TW" sz="2953">
                <a:solidFill>
                  <a:srgbClr val="FF0000"/>
                </a:solidFill>
              </a:rPr>
              <a:t>event</a:t>
            </a:r>
            <a:r>
              <a:rPr lang="zh-TW" altLang="en-US" sz="2953">
                <a:solidFill>
                  <a:srgbClr val="FF0000"/>
                </a:solidFill>
              </a:rPr>
              <a:t>是什麼呢？</a:t>
            </a:r>
          </a:p>
        </p:txBody>
      </p:sp>
    </p:spTree>
    <p:extLst>
      <p:ext uri="{BB962C8B-B14F-4D97-AF65-F5344CB8AC3E}">
        <p14:creationId xmlns:p14="http://schemas.microsoft.com/office/powerpoint/2010/main" val="238499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事件 </a:t>
            </a:r>
            <a:r>
              <a:rPr lang="en-US" altLang="zh-TW" sz="3375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6853" name="文字方塊 2"/>
          <p:cNvSpPr txBox="1">
            <a:spLocks noChangeArrowheads="1"/>
          </p:cNvSpPr>
          <p:nvPr/>
        </p:nvSpPr>
        <p:spPr bwMode="auto">
          <a:xfrm>
            <a:off x="3666009" y="2005832"/>
            <a:ext cx="465794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zh-TW" altLang="en-US" sz="2953">
              <a:solidFill>
                <a:schemeClr val="tx1"/>
              </a:solidFill>
            </a:endParaRPr>
          </a:p>
        </p:txBody>
      </p:sp>
      <p:pic>
        <p:nvPicPr>
          <p:cNvPr id="206854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478980"/>
            <a:ext cx="4065240" cy="209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5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10" y="3682381"/>
            <a:ext cx="3797350" cy="212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94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事件迴圈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loop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6853" name="文字方塊 2"/>
          <p:cNvSpPr txBox="1">
            <a:spLocks noChangeArrowheads="1"/>
          </p:cNvSpPr>
          <p:nvPr/>
        </p:nvSpPr>
        <p:spPr bwMode="auto">
          <a:xfrm>
            <a:off x="3666009" y="2005832"/>
            <a:ext cx="465794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zh-TW" altLang="en-US" sz="2953">
              <a:solidFill>
                <a:schemeClr val="tx1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284868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玩家有動作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</a:t>
            </a:r>
            <a:r>
              <a:rPr lang="zh-TW" altLang="en-US" dirty="0" smtClean="0"/>
              <a:t>鍵盤、滑鼠、搖桿</a:t>
            </a:r>
            <a:r>
              <a:rPr lang="en-US" altLang="zh-TW" dirty="0" smtClean="0"/>
              <a:t>……)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667139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事件發生</a:t>
            </a:r>
            <a:r>
              <a:rPr lang="en-US" altLang="zh-TW" dirty="0" smtClean="0"/>
              <a:t>!!!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667139" y="437692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pygame</a:t>
            </a:r>
            <a:r>
              <a:rPr lang="zh-TW" altLang="en-US" dirty="0" smtClean="0"/>
              <a:t>的事件模組接收事件</a:t>
            </a:r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1284868" y="437692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判斷事件種類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執行對應的程式</a:t>
            </a:r>
            <a:endParaRPr lang="zh-TW" altLang="en-US" dirty="0"/>
          </a:p>
        </p:txBody>
      </p:sp>
      <p:sp>
        <p:nvSpPr>
          <p:cNvPr id="3" name="向右箭號 2"/>
          <p:cNvSpPr/>
          <p:nvPr/>
        </p:nvSpPr>
        <p:spPr>
          <a:xfrm>
            <a:off x="3520862" y="2552585"/>
            <a:ext cx="1146277" cy="410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下箭號 3"/>
          <p:cNvSpPr/>
          <p:nvPr/>
        </p:nvSpPr>
        <p:spPr>
          <a:xfrm>
            <a:off x="5571744" y="3511296"/>
            <a:ext cx="423239" cy="8656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 rot="10800000">
            <a:off x="3520862" y="4998720"/>
            <a:ext cx="1146277" cy="4145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 rot="10800000">
            <a:off x="2197076" y="3509039"/>
            <a:ext cx="375436" cy="86788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04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事件迴圈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loop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6853" name="文字方塊 2"/>
          <p:cNvSpPr txBox="1">
            <a:spLocks noChangeArrowheads="1"/>
          </p:cNvSpPr>
          <p:nvPr/>
        </p:nvSpPr>
        <p:spPr bwMode="auto">
          <a:xfrm>
            <a:off x="3666009" y="2005832"/>
            <a:ext cx="465794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zh-TW" altLang="en-US" sz="2953">
              <a:solidFill>
                <a:schemeClr val="tx1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284868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處理事件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667139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根據事件種類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更新資料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8095437" y="1940727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更新畫面</a:t>
            </a:r>
            <a:endParaRPr lang="zh-TW" altLang="en-US" dirty="0"/>
          </a:p>
        </p:txBody>
      </p:sp>
      <p:sp>
        <p:nvSpPr>
          <p:cNvPr id="3" name="向右箭號 2"/>
          <p:cNvSpPr/>
          <p:nvPr/>
        </p:nvSpPr>
        <p:spPr>
          <a:xfrm>
            <a:off x="3520862" y="2552585"/>
            <a:ext cx="1146277" cy="410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6920947" y="2552584"/>
            <a:ext cx="1146277" cy="410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43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 dirty="0" err="1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Pygame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的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4" name="文字方塊 3"/>
          <p:cNvSpPr txBox="1"/>
          <p:nvPr/>
        </p:nvSpPr>
        <p:spPr>
          <a:xfrm>
            <a:off x="1158240" y="1853184"/>
            <a:ext cx="8046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ygame.event</a:t>
            </a:r>
            <a:r>
              <a:rPr lang="en-US" altLang="zh-TW" dirty="0" smtClean="0"/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 event </a:t>
            </a:r>
            <a:r>
              <a:rPr lang="zh-TW" altLang="en-US" dirty="0" smtClean="0">
                <a:sym typeface="Wingdings" panose="05000000000000000000" pitchFamily="2" charset="2"/>
              </a:rPr>
              <a:t>是</a:t>
            </a:r>
            <a:r>
              <a:rPr lang="en-US" altLang="zh-TW" dirty="0" err="1" smtClean="0">
                <a:sym typeface="Wingdings" panose="05000000000000000000" pitchFamily="2" charset="2"/>
              </a:rPr>
              <a:t>pygame</a:t>
            </a:r>
            <a:r>
              <a:rPr lang="zh-TW" altLang="en-US" dirty="0" smtClean="0">
                <a:sym typeface="Wingdings" panose="05000000000000000000" pitchFamily="2" charset="2"/>
              </a:rPr>
              <a:t>中的一個子模組，用來處理事件</a:t>
            </a:r>
            <a:r>
              <a:rPr lang="en-US" altLang="zh-TW" dirty="0" smtClean="0">
                <a:sym typeface="Wingdings" panose="05000000000000000000" pitchFamily="2" charset="2"/>
              </a:rPr>
              <a:t>(event)</a:t>
            </a: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 err="1" smtClean="0">
                <a:sym typeface="Wingdings" panose="05000000000000000000" pitchFamily="2" charset="2"/>
              </a:rPr>
              <a:t>pygame.event.get</a:t>
            </a:r>
            <a:r>
              <a:rPr lang="en-US" altLang="zh-TW" dirty="0" smtClean="0">
                <a:sym typeface="Wingdings" panose="05000000000000000000" pitchFamily="2" charset="2"/>
              </a:rPr>
              <a:t>()   event</a:t>
            </a:r>
            <a:r>
              <a:rPr lang="zh-TW" altLang="en-US" dirty="0" smtClean="0">
                <a:sym typeface="Wingdings" panose="05000000000000000000" pitchFamily="2" charset="2"/>
              </a:rPr>
              <a:t>模組中的函式，可以得到</a:t>
            </a:r>
            <a:r>
              <a:rPr lang="en-US" altLang="zh-TW" dirty="0" smtClean="0">
                <a:sym typeface="Wingdings" panose="05000000000000000000" pitchFamily="2" charset="2"/>
              </a:rPr>
              <a:t>event list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67968" y="3169920"/>
            <a:ext cx="8790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關於滑鼠和鍵盤</a:t>
            </a:r>
            <a:r>
              <a:rPr lang="zh-TW" altLang="en-US" b="1" dirty="0">
                <a:solidFill>
                  <a:srgbClr val="0070C0"/>
                </a:solidFill>
              </a:rPr>
              <a:t>的</a:t>
            </a:r>
            <a:r>
              <a:rPr lang="en-US" altLang="zh-TW" b="1" dirty="0" smtClean="0">
                <a:solidFill>
                  <a:srgbClr val="0070C0"/>
                </a:solidFill>
              </a:rPr>
              <a:t>event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QUIT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KEYDOWN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KEYUP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MOUSEMOTION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MOUSEBUTTONUP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MOUSEBUTTONDOWN 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7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215</Words>
  <Application>Microsoft Office PowerPoint</Application>
  <PresentationFormat>寬螢幕</PresentationFormat>
  <Paragraphs>62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MS PGothic</vt:lpstr>
      <vt:lpstr>ヒラギノ角ゴ ProN W3</vt:lpstr>
      <vt:lpstr>新細明體</vt:lpstr>
      <vt:lpstr>Arial</vt:lpstr>
      <vt:lpstr>Calibri</vt:lpstr>
      <vt:lpstr>Calibri Light</vt:lpstr>
      <vt:lpstr>Gill Sans</vt:lpstr>
      <vt:lpstr>Helvetica Light</vt:lpstr>
      <vt:lpstr>Trebuchet MS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8</cp:revision>
  <dcterms:created xsi:type="dcterms:W3CDTF">2017-12-19T16:34:05Z</dcterms:created>
  <dcterms:modified xsi:type="dcterms:W3CDTF">2017-12-20T00:06:27Z</dcterms:modified>
</cp:coreProperties>
</file>