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489" r:id="rId2"/>
    <p:sldId id="490" r:id="rId3"/>
    <p:sldId id="491" r:id="rId4"/>
    <p:sldId id="498" r:id="rId5"/>
    <p:sldId id="504" r:id="rId6"/>
    <p:sldId id="499" r:id="rId7"/>
    <p:sldId id="500" r:id="rId8"/>
    <p:sldId id="505" r:id="rId9"/>
    <p:sldId id="506" r:id="rId10"/>
    <p:sldId id="50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9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5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93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2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00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744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167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522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107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十、海豚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995936" y="836712"/>
            <a:ext cx="2556570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牠們擁有流線型的身軀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像是魚雷一樣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，可以減少水中阻力。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3059832" y="981074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營養不良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導致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病毒侵襲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08104" y="1052736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海洋汙染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導致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食物銳減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9552" y="908720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敷衍懶散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導致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客戶流失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084168" y="692696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潔淨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、豐美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海洋王國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20542" y="692696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開朗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、活潑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時尚女孩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1560" y="692696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懸疑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、驚悚</a:t>
            </a:r>
            <a:r>
              <a:rPr lang="zh-TW" altLang="en-US" sz="60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恐怖電影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8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987824" y="872876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860032" y="692696"/>
            <a:ext cx="291623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海豚媽媽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要哺育小海豚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要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照顧好長的一段時間，小海豚才能獨立生活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76056" y="692696"/>
            <a:ext cx="367240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大隊接力比賽前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要利用體育課時間認真練習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要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保持每天規律的運動，把體力提升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55576" y="692696"/>
            <a:ext cx="367240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他們兩個人的搞笑功力非常出名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全附小都認識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，爭相看他們的演出，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吸引了許多記者前來採訪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868144" y="765175"/>
            <a:ext cx="2376264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為了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適應海裡的生活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，海豚在長相和器官功能上都有很大的改變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3636963" y="896938"/>
            <a:ext cx="1007045" cy="534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目的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6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04048" y="678810"/>
            <a:ext cx="388843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這隻貪吃的小豬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為了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拿到冰箱上裝滿罐子的餅乾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，無所不用其極的嘗試過各種方法，卻總是徒勞無功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512" y="678809"/>
            <a:ext cx="4841288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這學期全校老師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為了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讓所有小朋友在走廊上能夠慢步行走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，提出了「走一步，蹲下來，再繼續走」的方法，以減少意外的發生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644008" y="765175"/>
            <a:ext cx="360040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屬於恆溫動物的海豚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因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為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皮膚下方厚厚的脂肪層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，所以一直待在冰冷的海水也不會失溫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2987824" y="831056"/>
            <a:ext cx="1007045" cy="534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因果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4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32040" y="765175"/>
            <a:ext cx="3312368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因為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最近的天氣變化很大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，班上許多同學都感冒了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，常看見有人戴著口罩上課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692696"/>
            <a:ext cx="360040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原本整天活在自己世界的小白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因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為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受到老師及同學的鼓勵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，所以變得凡事主動積極，自動自發的學習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3929</TotalTime>
  <Words>318</Words>
  <Application>Microsoft Office PowerPoint</Application>
  <PresentationFormat>如螢幕大小 (4:3)</PresentationFormat>
  <Paragraphs>32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Calibri</vt:lpstr>
      <vt:lpstr>Times New Roman</vt:lpstr>
      <vt:lpstr>Wingdings</vt:lpstr>
      <vt:lpstr>gwall</vt:lpstr>
      <vt:lpstr>十、海豚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858</cp:revision>
  <cp:lastPrinted>1601-01-01T00:00:00Z</cp:lastPrinted>
  <dcterms:created xsi:type="dcterms:W3CDTF">2005-09-11T13:17:35Z</dcterms:created>
  <dcterms:modified xsi:type="dcterms:W3CDTF">2016-11-11T06:56:38Z</dcterms:modified>
</cp:coreProperties>
</file>