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69" r:id="rId3"/>
    <p:sldId id="361" r:id="rId4"/>
    <p:sldId id="371" r:id="rId5"/>
    <p:sldId id="370" r:id="rId6"/>
    <p:sldId id="372" r:id="rId7"/>
    <p:sldId id="373" r:id="rId8"/>
    <p:sldId id="339" r:id="rId9"/>
    <p:sldId id="374" r:id="rId10"/>
    <p:sldId id="375" r:id="rId11"/>
    <p:sldId id="377" r:id="rId12"/>
    <p:sldId id="3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917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6055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92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195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96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33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82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4815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5824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988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639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1-2</a:t>
            </a:r>
            <a:br>
              <a:rPr lang="en-US" altLang="zh-TW" dirty="0" smtClean="0"/>
            </a:br>
            <a:r>
              <a:rPr lang="zh-TW" altLang="en-US" dirty="0" smtClean="0"/>
              <a:t>多位小數與大小比較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1590592"/>
            <a:ext cx="8686800" cy="1318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0.0063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0.000063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0.00063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由到大小依序排列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607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1590592"/>
            <a:ext cx="8784976" cy="1318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將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0.03663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0.03366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0.033066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0.036363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由到大小依序排列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34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79512" y="1806616"/>
            <a:ext cx="8686800" cy="830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在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到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9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華康隸書體W5" pitchFamily="65" charset="-120"/>
              </a:rPr>
              <a:t>的數字中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選一個數字填入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□內</a:t>
            </a:r>
            <a:endParaRPr lang="en-US" b="1" dirty="0"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57200" y="3068960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.7□&lt;0.719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68960"/>
                <a:ext cx="4402832" cy="871091"/>
              </a:xfrm>
              <a:prstGeom prst="rect">
                <a:avLst/>
              </a:prstGeom>
              <a:blipFill rotWithShape="0">
                <a:blip r:embed="rId3"/>
                <a:stretch>
                  <a:fillRect l="-3463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67544" y="4142085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.65□&gt;0.65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142085"/>
                <a:ext cx="4402832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360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7544" y="5150197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.8□&lt;0.819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50197"/>
                <a:ext cx="4402832" cy="871091"/>
              </a:xfrm>
              <a:prstGeom prst="rect">
                <a:avLst/>
              </a:prstGeom>
              <a:blipFill rotWithShape="0">
                <a:blip r:embed="rId5"/>
                <a:stretch>
                  <a:fillRect l="-360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67544" y="6014293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□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014293"/>
                <a:ext cx="4402832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3601" t="-70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990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529469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公分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29469"/>
                <a:ext cx="361074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2276766" y="3524895"/>
                <a:ext cx="668772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公分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分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平方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公分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766" y="3524895"/>
                <a:ext cx="6687722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251520" y="2660949"/>
                <a:ext cx="5698977" cy="7167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60949"/>
                <a:ext cx="5698977" cy="7167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7749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認識萬分位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39552" y="4725144"/>
                <a:ext cx="8424936" cy="9840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平方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分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平方公尺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平方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</m:oMath>
                  </m:oMathPara>
                </a14:m>
                <a:endParaRPr lang="en-US" altLang="zh-TW" b="1" dirty="0">
                  <a:latin typeface="華康隸書體W5" pitchFamily="65" charset="-120"/>
                  <a:ea typeface="華康隸書體W5" pitchFamily="65" charset="-120"/>
                </a:endParaRPr>
              </a:p>
              <a:p>
                <a:pPr marL="0" indent="0">
                  <a:buNone/>
                </a:pPr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25144"/>
                <a:ext cx="8424936" cy="98404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52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3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675547"/>
              </p:ext>
            </p:extLst>
          </p:nvPr>
        </p:nvGraphicFramePr>
        <p:xfrm>
          <a:off x="1835696" y="1700808"/>
          <a:ext cx="4800535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804136" y="5445224"/>
                <a:ext cx="374441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.0001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136" y="5445224"/>
                <a:ext cx="374441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6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30379"/>
              </p:ext>
            </p:extLst>
          </p:nvPr>
        </p:nvGraphicFramePr>
        <p:xfrm>
          <a:off x="1835696" y="1700808"/>
          <a:ext cx="4800535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804136" y="5445224"/>
                <a:ext cx="374441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.0001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136" y="5445224"/>
                <a:ext cx="374441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84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057507"/>
              </p:ext>
            </p:extLst>
          </p:nvPr>
        </p:nvGraphicFramePr>
        <p:xfrm>
          <a:off x="1619672" y="1268760"/>
          <a:ext cx="5760642" cy="371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13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282133"/>
              </p:ext>
            </p:extLst>
          </p:nvPr>
        </p:nvGraphicFramePr>
        <p:xfrm>
          <a:off x="1619672" y="1268760"/>
          <a:ext cx="5760642" cy="371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175981"/>
              </p:ext>
            </p:extLst>
          </p:nvPr>
        </p:nvGraphicFramePr>
        <p:xfrm>
          <a:off x="1619672" y="1268760"/>
          <a:ext cx="5760642" cy="371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0.001+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24546"/>
                <a:ext cx="8892480" cy="13287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247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2778986" y="5445224"/>
                <a:ext cx="3586028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𝟓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𝟎𝟑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𝟎𝟎𝟑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986" y="5445224"/>
                <a:ext cx="3586028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038440"/>
              </p:ext>
            </p:extLst>
          </p:nvPr>
        </p:nvGraphicFramePr>
        <p:xfrm>
          <a:off x="1619672" y="1268760"/>
          <a:ext cx="5760642" cy="371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0107"/>
                <a:gridCol w="960107"/>
                <a:gridCol w="960107"/>
                <a:gridCol w="960107"/>
                <a:gridCol w="960107"/>
                <a:gridCol w="960107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72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671881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𝟗𝟗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𝟗𝟖𝟗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71881"/>
                <a:ext cx="4402832" cy="871091"/>
              </a:xfrm>
              <a:prstGeom prst="rect">
                <a:avLst/>
              </a:prstGeom>
              <a:blipFill rotWithShape="0">
                <a:blip r:embed="rId3"/>
                <a:stretch>
                  <a:fillRect l="-3463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7544" y="2989957"/>
                <a:ext cx="5112568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𝟎𝟑𝟎𝟔𝟏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𝟎𝟑𝟔𝟏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989957"/>
                <a:ext cx="5112568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2864" t="-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29208" y="4358109"/>
                <a:ext cx="44028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</m:t>
                    </m:r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𝟎𝟖𝟎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𝟎𝟖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" y="4358109"/>
                <a:ext cx="4402832" cy="871091"/>
              </a:xfrm>
              <a:prstGeom prst="rect">
                <a:avLst/>
              </a:prstGeom>
              <a:blipFill rotWithShape="0">
                <a:blip r:embed="rId5"/>
                <a:stretch>
                  <a:fillRect l="-360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539552" y="5733256"/>
                <a:ext cx="52565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𝟎𝟗𝟎𝟖𝟑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𝟗𝟎𝟖𝟑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733256"/>
                <a:ext cx="5256584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3016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74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1225</TotalTime>
  <Words>437</Words>
  <Application>Microsoft Office PowerPoint</Application>
  <PresentationFormat>如螢幕大小 (4:3)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1-2 多位小數與大小比較</vt:lpstr>
      <vt:lpstr>認識萬分位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167</cp:revision>
  <dcterms:created xsi:type="dcterms:W3CDTF">2015-02-23T02:08:32Z</dcterms:created>
  <dcterms:modified xsi:type="dcterms:W3CDTF">2016-09-02T03:17:01Z</dcterms:modified>
</cp:coreProperties>
</file>