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8"/>
  </p:notesMasterIdLst>
  <p:sldIdLst>
    <p:sldId id="690" r:id="rId2"/>
    <p:sldId id="721" r:id="rId3"/>
    <p:sldId id="722" r:id="rId4"/>
    <p:sldId id="735" r:id="rId5"/>
    <p:sldId id="736" r:id="rId6"/>
    <p:sldId id="737" r:id="rId7"/>
    <p:sldId id="726" r:id="rId8"/>
    <p:sldId id="727" r:id="rId9"/>
    <p:sldId id="728" r:id="rId10"/>
    <p:sldId id="738" r:id="rId11"/>
    <p:sldId id="731" r:id="rId12"/>
    <p:sldId id="740" r:id="rId13"/>
    <p:sldId id="733" r:id="rId14"/>
    <p:sldId id="734" r:id="rId15"/>
    <p:sldId id="745" r:id="rId16"/>
    <p:sldId id="74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D72E0-72CF-4B17-ABD6-2D46657CAC71}" type="datetimeFigureOut">
              <a:rPr lang="zh-TW" altLang="en-US" smtClean="0"/>
              <a:pPr/>
              <a:t>2016/12/6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2B46-7ED9-4575-9DF9-CDF45589AC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89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879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13012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49983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4104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3941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30795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68825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0E4F89E-EFBA-476F-8AB0-97BDA81D10C8}" type="slidenum">
              <a:rPr lang="zh-TW" altLang="en-US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4423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C64B-954C-4C4E-8508-EB3B4480D0B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7004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76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411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5064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4770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226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431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8108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十三、想念的季節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041" y="1484312"/>
            <a:ext cx="3456310" cy="4608983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陋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孤陋寡聞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39552" y="1484784"/>
            <a:ext cx="345631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遐</a:t>
            </a:r>
            <a:endParaRPr lang="en-US" altLang="zh-TW" sz="6000" b="1" kern="0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天賜遐齡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3969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9484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詩中有畫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92500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畫中有詩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19672" y="1628800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孤獨寂寞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65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耐人尋味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92500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細細品味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63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732240" y="795842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掩、淹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355851" y="795842"/>
            <a:ext cx="2016696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柴、紫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491979" y="853929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傍、徬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6" name="Rectangle 8"/>
          <p:cNvSpPr>
            <a:spLocks noChangeArrowheads="1"/>
          </p:cNvSpPr>
          <p:nvPr/>
        </p:nvSpPr>
        <p:spPr bwMode="auto">
          <a:xfrm>
            <a:off x="1870907" y="822757"/>
            <a:ext cx="1441226" cy="554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陶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、淘、掏、啕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73261" y="797717"/>
            <a:ext cx="1441226" cy="554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藉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、籍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96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26696" grpId="0" build="p"/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7164388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寞、莫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、漠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5580063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擅、壇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、檀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4139952" y="836613"/>
            <a:ext cx="1152525" cy="424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摯、擎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680128" y="829476"/>
            <a:ext cx="1152525" cy="424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墜、墮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115616" y="836712"/>
            <a:ext cx="1152525" cy="424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概、溉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、慨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5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626695" grpId="0" build="p"/>
      <p:bldP spid="6" grpId="0" build="p"/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7164388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遐、瑕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、暇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5410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24525" y="1341438"/>
            <a:ext cx="1152525" cy="417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傍</a:t>
            </a:r>
            <a:endParaRPr lang="zh-TW" altLang="en-US" sz="6000" b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03849" y="836613"/>
            <a:ext cx="2015852" cy="52562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eaVert"/>
          <a:lstStyle/>
          <a:p>
            <a:pPr marL="342900" indent="-342900" eaLnBrk="1" hangingPunct="1">
              <a:spcBef>
                <a:spcPct val="20000"/>
              </a:spcBef>
              <a:buClr>
                <a:srgbClr val="996633"/>
              </a:buClr>
              <a:buSzPct val="70000"/>
              <a:defRPr/>
            </a:pPr>
            <a:r>
              <a:rPr lang="zh-TW" altLang="en-US" sz="6000" b="1" kern="0" dirty="0" smtClean="0">
                <a:solidFill>
                  <a:srgbClr val="0000FF"/>
                </a:solidFill>
                <a:latin typeface="+mn-lt"/>
                <a:ea typeface="+mn-ea"/>
              </a:rPr>
              <a:t>傍晚</a:t>
            </a:r>
            <a:endParaRPr lang="zh-TW" altLang="en-US" sz="6000" b="1" kern="0" dirty="0">
              <a:solidFill>
                <a:srgbClr val="0000FF"/>
              </a:solidFill>
              <a:latin typeface="+mn-lt"/>
              <a:ea typeface="+mn-ea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47664" y="836613"/>
            <a:ext cx="1225501" cy="55895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eaVert"/>
          <a:lstStyle/>
          <a:p>
            <a:pPr marL="342900" indent="-342900" eaLnBrk="1" hangingPunct="1">
              <a:spcBef>
                <a:spcPct val="20000"/>
              </a:spcBef>
              <a:buClr>
                <a:srgbClr val="996633"/>
              </a:buClr>
              <a:buSzPct val="70000"/>
              <a:defRPr/>
            </a:pPr>
            <a:r>
              <a:rPr lang="zh-TW" altLang="en-US" sz="6000" b="1" kern="0" smtClean="0">
                <a:solidFill>
                  <a:srgbClr val="0000FF"/>
                </a:solidFill>
                <a:latin typeface="+mn-lt"/>
                <a:ea typeface="+mn-ea"/>
              </a:rPr>
              <a:t>依山傍水</a:t>
            </a:r>
            <a:endParaRPr lang="zh-TW" altLang="en-US" sz="6000" b="1" kern="0" dirty="0">
              <a:solidFill>
                <a:srgbClr val="0000FF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532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836613"/>
            <a:ext cx="1152525" cy="53292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罷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363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掩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575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柴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813" y="873125"/>
            <a:ext cx="1152525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88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傍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陋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薰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陶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12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寞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擅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摯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90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詠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墜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概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誼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09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惦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遐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83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生字延伸四字詞語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643438" y="1484313"/>
            <a:ext cx="2592387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罷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欲罷不能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979712" y="1484313"/>
            <a:ext cx="2232868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柴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骨瘦如柴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89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787900" y="1484313"/>
            <a:ext cx="3600450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薰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利慾薰心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42988" y="1557338"/>
            <a:ext cx="338296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擅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擅離職守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041" y="1484313"/>
            <a:ext cx="3456310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墜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天花亂墜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搖搖欲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墜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39552" y="1484784"/>
            <a:ext cx="345631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掩</a:t>
            </a:r>
            <a:endParaRPr lang="en-US" altLang="zh-TW" sz="6000" b="1" kern="0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掩耳盜鈴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0969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3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3882</TotalTime>
  <Words>141</Words>
  <Application>Microsoft Office PowerPoint</Application>
  <PresentationFormat>如螢幕大小 (4:3)</PresentationFormat>
  <Paragraphs>76</Paragraphs>
  <Slides>16</Slides>
  <Notes>16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新細明體</vt:lpstr>
      <vt:lpstr>Calibri</vt:lpstr>
      <vt:lpstr>Times New Roman</vt:lpstr>
      <vt:lpstr>Wingdings</vt:lpstr>
      <vt:lpstr>gwall</vt:lpstr>
      <vt:lpstr>十三、想念的季節</vt:lpstr>
      <vt:lpstr>本課的生字</vt:lpstr>
      <vt:lpstr>PowerPoint 簡報</vt:lpstr>
      <vt:lpstr>PowerPoint 簡報</vt:lpstr>
      <vt:lpstr>PowerPoint 簡報</vt:lpstr>
      <vt:lpstr>PowerPoint 簡報</vt:lpstr>
      <vt:lpstr>生字延伸四字詞語</vt:lpstr>
      <vt:lpstr>PowerPoint 簡報</vt:lpstr>
      <vt:lpstr>PowerPoint 簡報</vt:lpstr>
      <vt:lpstr>PowerPoint 簡報</vt:lpstr>
      <vt:lpstr>找出課文中的四字詞語</vt:lpstr>
      <vt:lpstr>PowerPoint 簡報</vt:lpstr>
      <vt:lpstr>本課的形近字</vt:lpstr>
      <vt:lpstr>PowerPoint 簡報</vt:lpstr>
      <vt:lpstr>PowerPoint 簡報</vt:lpstr>
      <vt:lpstr>本課的多音字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877</cp:revision>
  <cp:lastPrinted>1601-01-01T00:00:00Z</cp:lastPrinted>
  <dcterms:created xsi:type="dcterms:W3CDTF">2005-09-11T13:17:35Z</dcterms:created>
  <dcterms:modified xsi:type="dcterms:W3CDTF">2016-12-06T09:05:07Z</dcterms:modified>
</cp:coreProperties>
</file>