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690" r:id="rId2"/>
    <p:sldId id="721" r:id="rId3"/>
    <p:sldId id="722" r:id="rId4"/>
    <p:sldId id="735" r:id="rId5"/>
    <p:sldId id="736" r:id="rId6"/>
    <p:sldId id="737" r:id="rId7"/>
    <p:sldId id="726" r:id="rId8"/>
    <p:sldId id="727" r:id="rId9"/>
    <p:sldId id="728" r:id="rId10"/>
    <p:sldId id="738" r:id="rId11"/>
    <p:sldId id="731" r:id="rId12"/>
    <p:sldId id="740" r:id="rId13"/>
    <p:sldId id="733" r:id="rId14"/>
    <p:sldId id="734" r:id="rId15"/>
    <p:sldId id="745" r:id="rId16"/>
    <p:sldId id="74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1301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998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10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41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79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882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0E4F89E-EFBA-476F-8AB0-97BDA81D10C8}" type="slidenum">
              <a:rPr lang="zh-TW" altLang="en-US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42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00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76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41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06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77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22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31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10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十三、想念的季節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2"/>
            <a:ext cx="3456310" cy="4608983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陋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孤陋寡聞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345631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遐</a:t>
            </a:r>
            <a:endParaRPr lang="en-US" altLang="zh-TW" sz="6000" b="1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天賜遐齡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969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詩中有畫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畫中有詩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672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孤獨寂寞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耐人尋味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細細品味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3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795842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掩、淹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355851" y="795842"/>
            <a:ext cx="2016696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柴、紫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491979" y="853929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傍、徬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870907" y="822757"/>
            <a:ext cx="1441226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陶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、淘、掏、啕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3261" y="797717"/>
            <a:ext cx="1441226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藉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寞、莫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、漠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5800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擅、壇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4139952" y="836613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摯、擎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80128" y="829476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墜、墮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5616" y="836712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概、溉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6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遐、瑕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、暇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410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525" y="1341438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傍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03849" y="836613"/>
            <a:ext cx="2015852" cy="52562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 eaLnBrk="1" hangingPunct="1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傍晚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664" y="836613"/>
            <a:ext cx="1225501" cy="5589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 eaLnBrk="1" hangingPunct="1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smtClean="0">
                <a:solidFill>
                  <a:srgbClr val="0000FF"/>
                </a:solidFill>
                <a:latin typeface="+mn-lt"/>
                <a:ea typeface="+mn-ea"/>
              </a:rPr>
              <a:t>依山傍水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3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0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罷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欲罷不能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1484313"/>
            <a:ext cx="223286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柴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骨瘦如柴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87900" y="1484313"/>
            <a:ext cx="36004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薰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利慾薰心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33829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擅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擅離職守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3"/>
            <a:ext cx="345631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墜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天花亂墜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搖搖欲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墜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345631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掩</a:t>
            </a:r>
            <a:endParaRPr lang="en-US" altLang="zh-TW" sz="6000" b="1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掩耳盜鈴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96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3882</TotalTime>
  <Words>141</Words>
  <Application>Microsoft Office PowerPoint</Application>
  <PresentationFormat>如螢幕大小 (4:3)</PresentationFormat>
  <Paragraphs>76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Calibri</vt:lpstr>
      <vt:lpstr>Times New Roman</vt:lpstr>
      <vt:lpstr>Wingdings</vt:lpstr>
      <vt:lpstr>gwall</vt:lpstr>
      <vt:lpstr>十三、想念的季節</vt:lpstr>
      <vt:lpstr>本課的生字</vt:lpstr>
      <vt:lpstr>PowerPoint 簡報</vt:lpstr>
      <vt:lpstr>PowerPoint 簡報</vt:lpstr>
      <vt:lpstr>PowerPoint 簡報</vt:lpstr>
      <vt:lpstr>PowerPoint 簡報</vt:lpstr>
      <vt:lpstr>生字延伸四字詞語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877</cp:revision>
  <cp:lastPrinted>1601-01-01T00:00:00Z</cp:lastPrinted>
  <dcterms:created xsi:type="dcterms:W3CDTF">2005-09-11T13:17:35Z</dcterms:created>
  <dcterms:modified xsi:type="dcterms:W3CDTF">2016-12-06T09:05:07Z</dcterms:modified>
</cp:coreProperties>
</file>