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93" r:id="rId3"/>
    <p:sldId id="407" r:id="rId4"/>
    <p:sldId id="408" r:id="rId5"/>
    <p:sldId id="409" r:id="rId6"/>
    <p:sldId id="424" r:id="rId7"/>
    <p:sldId id="382" r:id="rId8"/>
    <p:sldId id="418" r:id="rId9"/>
    <p:sldId id="420" r:id="rId10"/>
    <p:sldId id="421" r:id="rId11"/>
    <p:sldId id="422" r:id="rId12"/>
    <p:sldId id="42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ADA"/>
    <a:srgbClr val="E60000"/>
    <a:srgbClr val="26B71F"/>
    <a:srgbClr val="E36B6B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428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921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94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74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57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98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480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6027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048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395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9-2</a:t>
            </a:r>
            <a:br>
              <a:rPr lang="en-US" altLang="zh-TW" dirty="0" smtClean="0"/>
            </a:br>
            <a:r>
              <a:rPr lang="zh-TW" altLang="en-US" smtClean="0"/>
              <a:t>四則混合計算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991" y="1459284"/>
            <a:ext cx="8777676" cy="1807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小丘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這次期中考國語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數學與社會三科的平均是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若他的數學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社會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則他的國語是多少分？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71703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1703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95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990" y="1459284"/>
            <a:ext cx="9142009" cy="2257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小卡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暑假在餐廳打工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一天的工資可以賺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580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扣掉他每天的交通費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剩下的存下來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如果他打算付學費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20000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他存了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還不夠多少元？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611560" y="4221088"/>
                <a:ext cx="53285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21088"/>
                <a:ext cx="53285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43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88566"/>
            <a:ext cx="8777676" cy="166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位同學一起合買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罐飲料分享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若每罐飲料賣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則平均每人要付多少元？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71703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1703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66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827584" y="2276872"/>
                <a:ext cx="309634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76872"/>
                <a:ext cx="309634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先乘除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後加減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27584" y="3112336"/>
                <a:ext cx="288032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112336"/>
                <a:ext cx="2880320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27584" y="3956361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956361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572000" y="2276872"/>
                <a:ext cx="39604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288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3960440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572000" y="3112336"/>
                <a:ext cx="324036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12336"/>
                <a:ext cx="3240360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2000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32416"/>
                <a:ext cx="2232248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33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02091" y="2039466"/>
                <a:ext cx="408348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+40=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91" y="2039466"/>
                <a:ext cx="408348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3433" t="-9910" b="-108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02638" y="2050688"/>
                <a:ext cx="3960441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÷6−80=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638" y="2050688"/>
                <a:ext cx="3960441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538" t="-10784" b="-205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07505" y="4360896"/>
                <a:ext cx="4018294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4360896"/>
                <a:ext cx="4018294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2883" t="-109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832160" y="4221088"/>
                <a:ext cx="406032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160" y="4221088"/>
                <a:ext cx="406032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2853" t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115616" y="227687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7−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76872"/>
                <a:ext cx="367240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有括號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先計算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112336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32416"/>
                <a:ext cx="223224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624504"/>
                <a:ext cx="223224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3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894749"/>
                <a:ext cx="4568016" cy="5760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4−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94749"/>
                <a:ext cx="4568016" cy="576064"/>
              </a:xfrm>
              <a:prstGeom prst="rect">
                <a:avLst/>
              </a:prstGeom>
              <a:blipFill rotWithShape="0">
                <a:blip r:embed="rId3"/>
                <a:stretch>
                  <a:fillRect l="-3071" t="-11702" b="-308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48653" y="4293096"/>
                <a:ext cx="4576563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5÷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4−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3" y="4293096"/>
                <a:ext cx="4576563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3200" t="-10784" b="-205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6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971600" y="3162143"/>
                <a:ext cx="720080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0+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62143"/>
                <a:ext cx="7200800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□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中應填入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</a:rPr>
                  <a:t>＝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或</a:t>
                </a:r>
                <a14:m>
                  <m:oMath xmlns:m="http://schemas.openxmlformats.org/officeDocument/2006/math">
                    <m:r>
                      <a:rPr lang="zh-TW" alt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≠</m:t>
                    </m:r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  <a:blipFill rotWithShape="0">
                <a:blip r:embed="rId4"/>
                <a:stretch>
                  <a:fillRect l="-1597" t="-11111" b="-940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0−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79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82178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一箱聖女番茄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360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一箱奇異果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爸爸買了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箱番茄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箱奇異果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總共花了多少元？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755576" y="3212976"/>
                <a:ext cx="4320480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360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2976"/>
                <a:ext cx="4320480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586929"/>
            <a:ext cx="8777676" cy="1806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哥哥在大賣場買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瓶運動飲料花了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弟弟在超商買相同的運動飲料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瓶花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了</a:t>
            </a:r>
            <a:r>
              <a:rPr lang="en-US" altLang="zh-TW" b="1" dirty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120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則每瓶運動飲料在大賣場與超商的價格相差多少元？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683568" y="3600958"/>
                <a:ext cx="4680520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120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600958"/>
                <a:ext cx="4680520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18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586929"/>
            <a:ext cx="8777676" cy="1554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小皮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這次期中考國語考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數學考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自然考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89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則他這三科的平均分數是多少分？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470604" y="3394072"/>
                <a:ext cx="4389427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04" y="3394072"/>
                <a:ext cx="4389427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5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396</Words>
  <Application>Microsoft Office PowerPoint</Application>
  <PresentationFormat>如螢幕大小 (4:3)</PresentationFormat>
  <Paragraphs>55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9-2 四則混合計算</vt:lpstr>
      <vt:lpstr>先乘除後加減</vt:lpstr>
      <vt:lpstr>Try Try See</vt:lpstr>
      <vt:lpstr>有括號先計算</vt:lpstr>
      <vt:lpstr>Try Try See</vt:lpstr>
      <vt:lpstr>動動腦</vt:lpstr>
      <vt:lpstr>Try Try See</vt:lpstr>
      <vt:lpstr>Try Try See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218</cp:revision>
  <dcterms:created xsi:type="dcterms:W3CDTF">2015-02-23T02:08:32Z</dcterms:created>
  <dcterms:modified xsi:type="dcterms:W3CDTF">2016-11-29T06:16:54Z</dcterms:modified>
</cp:coreProperties>
</file>