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B8F475-9563-4DC5-B313-7F785B76D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EDDBAC5-A90B-4E3D-8746-7FE2A2949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5DB3FE-FCC1-4BC1-9D82-594597097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704EFE-3AE2-4CBB-86B3-5836AE08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87C65B-4586-4DA3-8B7B-ECFEFE382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0945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7498D6-8D0D-461B-94E7-8EB6E90C5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F367A26-96D8-4EB3-8A9A-EA9DBDF5B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59A406-A52E-4B01-B8D1-2B5DFB8C9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F7AF06-5688-4520-A6EF-31894462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6F0767-3274-46AC-BE66-CA986709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794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67FE6FD-8642-448E-9C7A-AABA00F70F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5FDB224-CC94-4CA0-B2EE-01D94665A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8815BE-2A12-4200-8549-491C2AAF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671332-02E7-43B0-83ED-3AAF1768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82EF3F4-1FB9-4608-9C87-0FDDFB6A8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62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C9A233-99DF-4199-BD72-E0D952053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5E6FE6-C331-40EA-A261-0FEFC35AC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6643EC-8FCF-4DC0-A63F-7EF9378E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255343-1800-4350-9A05-DA6AF57DD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57957D-2A38-4316-BAF4-564D27F0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086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A45844-786E-48CC-8160-A1B81597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F8ECE82-F0FE-4D1E-8A0C-8D59FD955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1929F73-3015-4884-A6C2-BAE34DF0A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036DEA-267B-4E6E-B440-1E928343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23264F-D587-4FB7-8720-EDC953A0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16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8F02C6-C15C-44EC-AEE1-054250528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4AA8EEA-6397-4A40-956E-56B9C3E35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01674C7-0235-425E-8EA3-B2BA6F082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C6D00A6-42FC-41E2-9C6B-B0D92A40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1E560E0-CC48-4287-955E-A3D95B16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B548ED3-CA74-4DEA-99E8-C81DCD94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081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35DE0C-3D89-4BFF-82AB-D9C73F4B7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D31211F-751E-45B1-B7E3-56E0A0833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47CC7E6-4663-45F0-A247-1AA22F23E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83F37DD-13A1-498C-9A01-29954A04A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02FA98B-0E47-4F4E-94E9-6588336F8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5E5C5B4-3CF9-4FFA-A04C-42EF8FB63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C7CFD64-FD0D-4391-89EB-93DD12280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AAA3081-7439-413A-800D-85CC5FB0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244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2DA040-572C-4EF0-8795-1297A2E1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07441C6-56E0-4773-91C3-4E46995A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54BA23C-5447-46AF-99DB-AE8FAA04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1D4CADE-F937-45E6-A275-256FF4649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23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D85CDE7-0CD1-4349-906E-65D9CBD3E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5F3CCE4-1DCF-4693-ACA9-365D9FBE6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A31BBF4-1E20-4898-857C-3B58945A1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154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C5B54B-18CE-4B80-817A-4C1D1AAD2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C92363-C637-42BE-8CBE-D6829FFC0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8DAF99C-A8C2-4E71-BEF3-58A689793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41C6644-F464-4F53-94F5-6D6AEDC4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D62DE91-CE94-4031-9884-414F73FE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E78E562-7AB8-4BD7-8105-14315F10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A7C73C-38BA-4DD6-A296-98EE4E26F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21BB11D-8ABF-4CE0-80F5-1F554DA97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FDDEE68-3756-43B6-BBA2-51E0D981C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6BBF55-6F82-4B57-9C66-D472A7ADF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D46BDE-6B8F-4E0E-9B9F-61A0D880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73FF0D5-634D-4573-BFC3-19E4D240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206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BC1B0AD-8A03-483A-A56B-CF62BF370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F0E911A-4B6E-4FA2-891B-341536B3F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042388-7432-4FFD-8637-35DE553FB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7205-CFAB-45C4-BAA1-C88851D7CAF2}" type="datetimeFigureOut">
              <a:rPr lang="zh-TW" altLang="en-US" smtClean="0"/>
              <a:t>2020/1/16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0D425A-E65F-4AEA-87E0-AB3FFC746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373ED1-788F-4077-A0BF-5274AEAF0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1FD3E-4C59-4083-A9C5-5434E9535F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820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8BFE7E-F5E5-41AC-A71E-DE52E17299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我最想獲得的超能力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5A2B8C2-9332-451F-8491-367BE55FD7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172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F39131-68EC-4E98-B01B-327532EA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BB49C6-9304-4BB1-B2AD-57884C8E8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有自己想法，就照自己的步調去寫；若沒有，就參考老師的寫法。</a:t>
            </a:r>
            <a:endParaRPr lang="en-US" altLang="zh-TW" dirty="0"/>
          </a:p>
          <a:p>
            <a:r>
              <a:rPr lang="zh-TW" altLang="en-US" dirty="0"/>
              <a:t>但過度參考，就會失去自己的原創性，會很可惜。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275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466312-E21A-4C51-85AA-AE55F522F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第一段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BF9B46-ADBB-41D3-AA28-711E69306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開頭</a:t>
            </a:r>
            <a:r>
              <a:rPr lang="en-US" altLang="zh-TW" dirty="0"/>
              <a:t>—</a:t>
            </a:r>
            <a:r>
              <a:rPr lang="zh-TW" altLang="en-US" dirty="0"/>
              <a:t>進入主題之前的前情提要。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(</a:t>
            </a:r>
            <a:r>
              <a:rPr lang="zh-TW" altLang="en-US" dirty="0"/>
              <a:t>例如從哪裡會提到超能力</a:t>
            </a:r>
            <a:r>
              <a:rPr lang="en-US" altLang="zh-TW" dirty="0"/>
              <a:t>)</a:t>
            </a:r>
          </a:p>
          <a:p>
            <a:r>
              <a:rPr lang="zh-TW" altLang="en-US" dirty="0">
                <a:solidFill>
                  <a:schemeClr val="accent1">
                    <a:lumMod val="75000"/>
                  </a:schemeClr>
                </a:solidFill>
              </a:rPr>
              <a:t>在許多電影情節或卡通故事裡，總有不少關於超能力的題材，例如隱形、時間暫停</a:t>
            </a:r>
            <a:r>
              <a:rPr lang="en-US" altLang="zh-TW" dirty="0">
                <a:solidFill>
                  <a:schemeClr val="accent1">
                    <a:lumMod val="75000"/>
                  </a:schemeClr>
                </a:solidFill>
              </a:rPr>
              <a:t>……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</a:rPr>
              <a:t>等。當我們看見這些，免不了自己也會在小腦袋中幻想，想像自己也有與眾不同之處，能夠在天空飛行、能夠悄悄隱去自己身影，又或者能夠讓時光暫停。</a:t>
            </a:r>
            <a:endParaRPr lang="en-US" altLang="zh-TW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zh-TW" altLang="en-US" dirty="0"/>
              <a:t>如果真的有這個機會，能夠讓你獲得一項超能力，你最想得到的是哪一種能力呢？</a:t>
            </a:r>
            <a:endParaRPr lang="en-US" altLang="zh-TW" dirty="0"/>
          </a:p>
          <a:p>
            <a:r>
              <a:rPr lang="zh-TW" altLang="en-US" dirty="0"/>
              <a:t>不要單獨只寫出隱形、暫停時間等，盡量多描述一些。若第一段字數過多可分兩段。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530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F5382E-AACE-41F2-A8AA-A7DD96CE2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第二</a:t>
            </a:r>
            <a:r>
              <a:rPr lang="en-US" altLang="zh-TW" dirty="0"/>
              <a:t>~</a:t>
            </a:r>
            <a:r>
              <a:rPr lang="zh-TW" altLang="en-US" dirty="0"/>
              <a:t>三段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8FD0E3-8FCE-49A7-B81A-839B3889A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說明自己為什麼想要這種能力，這能力有哪些吸引你的地方、可以拿來做些什麼事情。如果你有了這能力，你會如何運用它？是會幫助他人，還是拿來做些平常做不到的事情</a:t>
            </a:r>
            <a:r>
              <a:rPr lang="en-US" altLang="zh-TW" dirty="0"/>
              <a:t>(</a:t>
            </a:r>
            <a:r>
              <a:rPr lang="zh-TW" altLang="en-US" dirty="0"/>
              <a:t>請盡量以正面為主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我最想要的是隱形的能力，因為</a:t>
            </a:r>
            <a:r>
              <a:rPr lang="en-US" altLang="zh-TW" dirty="0"/>
              <a:t>……….</a:t>
            </a:r>
            <a:r>
              <a:rPr lang="zh-TW" altLang="en-US" dirty="0"/>
              <a:t>。如果我真的有這樣的能力，我會想去</a:t>
            </a:r>
            <a:r>
              <a:rPr lang="en-US" altLang="zh-TW" dirty="0"/>
              <a:t>………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也可以是先提出各種能力的分析</a:t>
            </a:r>
            <a:r>
              <a:rPr lang="en-US" altLang="zh-TW" dirty="0"/>
              <a:t>(</a:t>
            </a:r>
            <a:r>
              <a:rPr lang="zh-TW" altLang="en-US" dirty="0"/>
              <a:t>好處與壞處</a:t>
            </a:r>
            <a:r>
              <a:rPr lang="en-US" altLang="zh-TW" dirty="0"/>
              <a:t>)</a:t>
            </a:r>
            <a:r>
              <a:rPr lang="zh-TW" altLang="en-US" dirty="0"/>
              <a:t>，再寫你最喜歡的是哪種能力。例如：雖然隱形可以讓我，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716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1E049B-FE01-4FC1-8FF8-8F1BCCC9D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54ECE6-3B27-4C95-8A24-1F49A2D63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兩派說法，一是理性的，認為超能力是不會發生的，是想像，偶爾幻想也沒關係，別影響生活即可。二是認為這也許是某一天會發生的，我們可以抱持著期待。</a:t>
            </a:r>
            <a:endParaRPr lang="en-US" altLang="zh-TW" dirty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雖然現實中不會發生這些我們天馬行空的想像，但偶爾讓自己陷入美好的想像世界，也未嘗不可。以美好的期待作為點綴，會讓生活更加有趣味、更加豐富。</a:t>
            </a:r>
            <a:endParaRPr lang="en-US" altLang="zh-TW" dirty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r>
              <a:rPr lang="zh-TW" altLang="en-US" dirty="0"/>
              <a:t>也許未來的某一天，我會因為某個不知名的緣由，獲得這令我心儀的超能力。到時候，我一定會好好運用它，去</a:t>
            </a:r>
            <a:r>
              <a:rPr lang="en-US" altLang="zh-TW" dirty="0"/>
              <a:t>_____</a:t>
            </a:r>
            <a:r>
              <a:rPr lang="zh-TW" altLang="en-US" dirty="0"/>
              <a:t>。現在，就讓我滿懷期待，等待那一天到來吧！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36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CEEFE1-4EA3-4A1C-9F66-967DB9755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超能力列表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89205C-C440-4385-8851-CE251C7C7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404945" cy="4351338"/>
          </a:xfrm>
        </p:spPr>
        <p:txBody>
          <a:bodyPr>
            <a:normAutofit/>
          </a:bodyPr>
          <a:lstStyle/>
          <a:p>
            <a:r>
              <a:rPr lang="zh-TW" altLang="en-US" dirty="0"/>
              <a:t>隱形</a:t>
            </a:r>
            <a:endParaRPr lang="en-US" altLang="zh-TW" dirty="0"/>
          </a:p>
          <a:p>
            <a:r>
              <a:rPr lang="zh-TW" altLang="en-US" dirty="0"/>
              <a:t>時間暫停</a:t>
            </a:r>
            <a:endParaRPr lang="en-US" altLang="zh-TW" dirty="0"/>
          </a:p>
          <a:p>
            <a:r>
              <a:rPr lang="zh-TW" altLang="en-US" dirty="0"/>
              <a:t>穿越時空</a:t>
            </a:r>
            <a:endParaRPr lang="en-US" altLang="zh-TW" dirty="0"/>
          </a:p>
          <a:p>
            <a:r>
              <a:rPr lang="zh-TW" altLang="en-US" dirty="0"/>
              <a:t>隨意將自己變大或縮小</a:t>
            </a:r>
            <a:endParaRPr lang="en-US" altLang="zh-TW" dirty="0"/>
          </a:p>
          <a:p>
            <a:r>
              <a:rPr lang="zh-TW" altLang="en-US" dirty="0"/>
              <a:t>能聽見別人心裡的</a:t>
            </a:r>
            <a:r>
              <a:rPr lang="zh-TW" altLang="en-US" dirty="0" smtClean="0"/>
              <a:t>聲音</a:t>
            </a:r>
            <a:r>
              <a:rPr lang="en-US" altLang="zh-TW" dirty="0" smtClean="0"/>
              <a:t>(</a:t>
            </a:r>
            <a:r>
              <a:rPr lang="zh-TW" altLang="en-US" dirty="0"/>
              <a:t>讀</a:t>
            </a:r>
            <a:r>
              <a:rPr lang="zh-TW" altLang="en-US" dirty="0" smtClean="0"/>
              <a:t>心術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zh-TW" altLang="en-US" dirty="0"/>
              <a:t>能改變自己的</a:t>
            </a:r>
            <a:r>
              <a:rPr lang="zh-TW" altLang="en-US" dirty="0" smtClean="0"/>
              <a:t>相貌</a:t>
            </a:r>
            <a:endParaRPr lang="en-US" altLang="zh-TW" dirty="0" smtClean="0"/>
          </a:p>
          <a:p>
            <a:r>
              <a:rPr lang="zh-TW" altLang="en-US" dirty="0" smtClean="0"/>
              <a:t>元素</a:t>
            </a:r>
            <a:r>
              <a:rPr lang="zh-TW" altLang="en-US" dirty="0"/>
              <a:t>掌</a:t>
            </a:r>
            <a:r>
              <a:rPr lang="zh-TW" altLang="en-US" dirty="0" smtClean="0"/>
              <a:t>控</a:t>
            </a:r>
            <a:endParaRPr lang="en-US" altLang="zh-TW" dirty="0" smtClean="0"/>
          </a:p>
          <a:p>
            <a:r>
              <a:rPr lang="zh-TW" altLang="en-US" dirty="0" smtClean="0"/>
              <a:t>透視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529551" y="1825625"/>
            <a:ext cx="45089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念力</a:t>
            </a:r>
            <a:endParaRPr lang="en-US" altLang="zh-TW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漂浮</a:t>
            </a:r>
            <a:endParaRPr lang="en-US" altLang="zh-TW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磁力</a:t>
            </a:r>
            <a:endParaRPr lang="en-US" altLang="zh-TW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防護罩、護盾</a:t>
            </a:r>
            <a:endParaRPr lang="en-US" altLang="zh-TW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雷射眼</a:t>
            </a:r>
            <a:endParaRPr lang="en-US" altLang="zh-TW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控制他人心智</a:t>
            </a:r>
            <a:endParaRPr lang="en-US" altLang="zh-TW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/>
              <a:t>與他人互換身體</a:t>
            </a:r>
            <a:endParaRPr lang="en-US" altLang="zh-TW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2800" dirty="0" smtClean="0"/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768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500</Words>
  <Application>Microsoft Office PowerPoint</Application>
  <PresentationFormat>寬螢幕</PresentationFormat>
  <Paragraphs>49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Wingdings</vt:lpstr>
      <vt:lpstr>Office 佈景主題</vt:lpstr>
      <vt:lpstr>我最想獲得的超能力</vt:lpstr>
      <vt:lpstr>PowerPoint 簡報</vt:lpstr>
      <vt:lpstr>第一段</vt:lpstr>
      <vt:lpstr>第二~三段</vt:lpstr>
      <vt:lpstr>結語</vt:lpstr>
      <vt:lpstr>超能力列表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9</cp:revision>
  <dcterms:created xsi:type="dcterms:W3CDTF">2020-01-16T03:22:51Z</dcterms:created>
  <dcterms:modified xsi:type="dcterms:W3CDTF">2020-01-16T08:44:37Z</dcterms:modified>
</cp:coreProperties>
</file>