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9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6F8EA2"/>
    <a:srgbClr val="990099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3284890-85D2-4D7B-8EF5-15A9C1DB8F42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97426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9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5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6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94913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0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16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7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16AA21-1863-4931-97CB-99D0A168701B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3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72C379-9A7C-4C87-A116-CBE9F58B04C5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3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920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63782" y="2484582"/>
            <a:ext cx="9855200" cy="1357745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zh-TW" altLang="en-US" sz="8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地球發燒了</a:t>
            </a:r>
            <a:endParaRPr lang="zh-TW" altLang="en-US" sz="8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248976" y="4472247"/>
            <a:ext cx="3262007" cy="894080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作文大綱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503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1404" y="302353"/>
            <a:ext cx="10058400" cy="706859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地球發燒了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2799" y="1899736"/>
            <a:ext cx="7943273" cy="797282"/>
          </a:xfrm>
        </p:spPr>
        <p:txBody>
          <a:bodyPr>
            <a:noAutofit/>
          </a:bodyPr>
          <a:lstStyle/>
          <a:p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①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查詢地球暖化是什麼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12799" y="1147203"/>
            <a:ext cx="6012873" cy="70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800" b="1" dirty="0" smtClean="0">
                <a:solidFill>
                  <a:srgbClr val="00863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第一段 </a:t>
            </a:r>
            <a:r>
              <a:rPr lang="zh-TW" altLang="en-US" sz="2800" b="1" dirty="0" smtClean="0">
                <a:solidFill>
                  <a:srgbClr val="00863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發現問題</a:t>
            </a:r>
            <a:r>
              <a:rPr lang="en-US" altLang="zh-TW" sz="2800" b="1" dirty="0" smtClean="0">
                <a:solidFill>
                  <a:srgbClr val="00863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b="1" dirty="0" smtClean="0">
                <a:solidFill>
                  <a:srgbClr val="00863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什麼是地球暖化</a:t>
            </a:r>
            <a:endParaRPr lang="zh-TW" altLang="en-US" sz="2800" b="1" dirty="0">
              <a:solidFill>
                <a:srgbClr val="00863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812799" y="3389747"/>
            <a:ext cx="10797309" cy="3038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開頭可以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怎麼寫</a:t>
            </a:r>
            <a:endParaRPr lang="en-US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人發燒要看醫生</a:t>
            </a: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那麼地球發燒了該怎麼辦呢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?...</a:t>
            </a: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地球近年來溫度越來越高，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en-US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地球是我們的家，我們生病有父母照顧，那麼地球生病了該由誰來照顧呢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?...</a:t>
            </a:r>
            <a:endParaRPr lang="zh-TW" altLang="en-US" sz="36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7093528" y="471055"/>
            <a:ext cx="4775200" cy="31218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2800" kern="100" dirty="0">
                <a:solidFill>
                  <a:srgbClr val="385623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2800" kern="100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必</a:t>
            </a:r>
            <a:r>
              <a:rPr lang="zh-TW" altLang="en-US" sz="2800" kern="100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寫</a:t>
            </a:r>
            <a:r>
              <a:rPr lang="en-US" sz="2800" kern="100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  (1)</a:t>
            </a:r>
            <a:r>
              <a:rPr lang="zh-TW" altLang="en-US" sz="2800" kern="100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除此之外，</a:t>
            </a:r>
            <a:endParaRPr lang="zh-TW" sz="1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762000">
              <a:spcAft>
                <a:spcPts val="0"/>
              </a:spcAft>
            </a:pPr>
            <a:r>
              <a:rPr lang="en-US" altLang="zh-TW" sz="2800" kern="100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en-US" altLang="zh-TW" sz="2800" kern="100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(2)</a:t>
            </a:r>
            <a:r>
              <a:rPr lang="zh-TW" altLang="en-US" sz="2800" kern="100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然而</a:t>
            </a:r>
            <a:r>
              <a:rPr lang="en-US" altLang="zh-TW" sz="2800" kern="100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r>
              <a:rPr lang="en-US" sz="2800" kern="100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..</a:t>
            </a:r>
            <a:endParaRPr lang="en-US" sz="2800" kern="100" dirty="0" smtClean="0">
              <a:solidFill>
                <a:srgbClr val="385623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indent="762000">
              <a:spcAft>
                <a:spcPts val="0"/>
              </a:spcAft>
            </a:pPr>
            <a:r>
              <a:rPr lang="en-US" altLang="zh-TW" sz="2800" kern="100" dirty="0">
                <a:solidFill>
                  <a:srgbClr val="385623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kern="100" dirty="0" smtClean="0">
                <a:solidFill>
                  <a:srgbClr val="385623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2800" kern="100" dirty="0" smtClean="0">
                <a:solidFill>
                  <a:srgbClr val="385623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r>
              <a:rPr lang="zh-TW" altLang="en-US" sz="2800" kern="100" dirty="0" smtClean="0">
                <a:solidFill>
                  <a:srgbClr val="385623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不但</a:t>
            </a:r>
            <a:r>
              <a:rPr lang="en-US" altLang="zh-TW" sz="2800" kern="100" dirty="0" smtClean="0">
                <a:solidFill>
                  <a:srgbClr val="385623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……..</a:t>
            </a:r>
            <a:r>
              <a:rPr lang="zh-TW" altLang="en-US" sz="2800" kern="100" dirty="0" smtClean="0">
                <a:solidFill>
                  <a:srgbClr val="385623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，還</a:t>
            </a:r>
            <a:r>
              <a:rPr lang="en-US" altLang="zh-TW" sz="2800" kern="100" dirty="0" smtClean="0">
                <a:solidFill>
                  <a:srgbClr val="385623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……</a:t>
            </a:r>
            <a:endParaRPr lang="zh-TW" sz="1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參考</a:t>
            </a:r>
            <a:r>
              <a:rPr lang="zh-TW" alt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語詞</a:t>
            </a:r>
            <a:r>
              <a:rPr 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sz="1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源源不絕</a:t>
            </a:r>
            <a:r>
              <a:rPr lang="zh-TW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極端氣候</a:t>
            </a:r>
            <a:r>
              <a:rPr lang="zh-TW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永續發展</a:t>
            </a:r>
            <a:r>
              <a:rPr lang="zh-TW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endParaRPr lang="zh-TW" sz="1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地球暖化</a:t>
            </a:r>
            <a:r>
              <a:rPr lang="zh-TW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生態平衡</a:t>
            </a:r>
            <a:r>
              <a:rPr lang="zh-TW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氣候異常</a:t>
            </a:r>
            <a:r>
              <a:rPr lang="zh-TW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endParaRPr lang="zh-TW" sz="1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自然生態</a:t>
            </a:r>
            <a:r>
              <a:rPr lang="zh-TW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100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環境保護、人人有責</a:t>
            </a:r>
            <a:endParaRPr lang="zh-TW" sz="1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3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808181" y="500656"/>
            <a:ext cx="7947892" cy="70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第二段 </a:t>
            </a:r>
            <a:r>
              <a:rPr lang="zh-TW" altLang="en-US" sz="36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探究成因</a:t>
            </a:r>
            <a:r>
              <a:rPr lang="en-US" altLang="zh-TW" sz="36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地球為什麼會暖化</a:t>
            </a:r>
            <a:endParaRPr lang="zh-TW" altLang="en-US" sz="36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706581" y="1486663"/>
            <a:ext cx="10715752" cy="13581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①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探究造成地球暖化的原因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②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人類的哪些行為加快了地球暖化的速度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706581" y="3075710"/>
            <a:ext cx="10404764" cy="3509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6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可以怎麼寫</a:t>
            </a:r>
            <a:endParaRPr lang="en-US" altLang="zh-TW" sz="36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地球暖化是因為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導致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en-US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大氣層中的溫室氣體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不但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en-US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燃燒煤、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…..</a:t>
            </a: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使得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en-US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越來越多的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……..</a:t>
            </a: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讓空氣中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 </a:t>
            </a:r>
            <a:endParaRPr lang="en-US" altLang="zh-TW" sz="36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170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706581" y="694620"/>
            <a:ext cx="10820401" cy="706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第三段 </a:t>
            </a:r>
            <a:r>
              <a:rPr lang="zh-TW" altLang="en-US" sz="36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分析影響</a:t>
            </a:r>
            <a:r>
              <a:rPr lang="en-US" altLang="zh-TW" sz="36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地球暖化造成了哪些影響</a:t>
            </a:r>
            <a:endParaRPr lang="zh-TW" altLang="en-US" sz="36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928254" y="1606736"/>
            <a:ext cx="10715752" cy="20508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①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地球暖化對地球環境產生什麼影響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②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地球暖化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對動物產生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什麼影響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③地球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暖化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對植物產生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什麼影響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endParaRPr lang="en-US" altLang="zh-TW" sz="3200" dirty="0"/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1083748" y="3731492"/>
            <a:ext cx="10404764" cy="3528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可以怎麼寫</a:t>
            </a:r>
            <a:endParaRPr lang="en-US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地表溫度升高使得北極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，進而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en-US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地球暖化造成許多動物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，也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氣候變遷讓植物的生長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，導致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en-US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如果沒有改善最後可能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en-US" altLang="zh-TW" sz="4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047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2800" y="1622646"/>
            <a:ext cx="10353964" cy="13237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①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如何解決地球暖化問題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②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如何用行動保護地球。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979055" y="590067"/>
            <a:ext cx="4387273" cy="70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b="1" dirty="0" smtClean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第四段 </a:t>
            </a:r>
            <a:r>
              <a:rPr lang="zh-TW" altLang="en-US" sz="4400" b="1" dirty="0" smtClean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  <a:endParaRPr lang="zh-TW" altLang="en-US" sz="4400" b="1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812800" y="3398982"/>
            <a:ext cx="10963564" cy="28632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6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可以怎麼寫</a:t>
            </a:r>
            <a:endParaRPr lang="en-US" altLang="zh-TW" sz="36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地球只有一個</a:t>
            </a: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zh-TW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地球是我們賴以維生的住所，如果地球毀滅了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要解決地球暖化的問題，首先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zh-TW" altLang="zh-TW" sz="3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▲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我們可以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…..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，還可以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，更應該</a:t>
            </a:r>
            <a:r>
              <a:rPr lang="en-US" altLang="zh-TW" sz="3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zh-TW" altLang="en-US" sz="36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976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163</TotalTime>
  <Words>355</Words>
  <Application>Microsoft Office PowerPoint</Application>
  <PresentationFormat>寬螢幕</PresentationFormat>
  <Paragraphs>41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微軟正黑體</vt:lpstr>
      <vt:lpstr>新細明體</vt:lpstr>
      <vt:lpstr>標楷體</vt:lpstr>
      <vt:lpstr>Calibri</vt:lpstr>
      <vt:lpstr>Franklin Gothic Book</vt:lpstr>
      <vt:lpstr>Times New Roman</vt:lpstr>
      <vt:lpstr>Wingdings</vt:lpstr>
      <vt:lpstr>Crop</vt:lpstr>
      <vt:lpstr>地球發燒了</vt:lpstr>
      <vt:lpstr>題目:地球發燒了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真正的勇敢</dc:title>
  <dc:creator>User</dc:creator>
  <cp:lastModifiedBy>User</cp:lastModifiedBy>
  <cp:revision>14</cp:revision>
  <dcterms:created xsi:type="dcterms:W3CDTF">2024-03-14T05:53:14Z</dcterms:created>
  <dcterms:modified xsi:type="dcterms:W3CDTF">2024-05-15T04:49:33Z</dcterms:modified>
</cp:coreProperties>
</file>