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70" r:id="rId8"/>
    <p:sldId id="260" r:id="rId9"/>
    <p:sldId id="262" r:id="rId10"/>
    <p:sldId id="271" r:id="rId11"/>
    <p:sldId id="272" r:id="rId12"/>
    <p:sldId id="265" r:id="rId13"/>
    <p:sldId id="263" r:id="rId14"/>
    <p:sldId id="269" r:id="rId15"/>
    <p:sldId id="267" r:id="rId16"/>
    <p:sldId id="266" r:id="rId17"/>
    <p:sldId id="264" r:id="rId18"/>
    <p:sldId id="285" r:id="rId19"/>
    <p:sldId id="284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61" r:id="rId28"/>
    <p:sldId id="287" r:id="rId29"/>
    <p:sldId id="286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86" y="-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92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5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23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31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92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86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08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5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5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30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69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1DCD-D2F4-4BEF-AA59-50DC9F266003}" type="datetimeFigureOut">
              <a:rPr lang="zh-TW" altLang="en-US" smtClean="0"/>
              <a:t>2019/2/18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B06B-F2F2-4007-B8D4-C115297820F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8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GPwrfmDmG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215" y="0"/>
            <a:ext cx="12560215" cy="72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9" y="213131"/>
            <a:ext cx="10347200" cy="6294547"/>
          </a:xfrm>
        </p:spPr>
      </p:pic>
    </p:spTree>
    <p:extLst>
      <p:ext uri="{BB962C8B-B14F-4D97-AF65-F5344CB8AC3E}">
        <p14:creationId xmlns:p14="http://schemas.microsoft.com/office/powerpoint/2010/main" val="40895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150"/>
            <a:ext cx="12176300" cy="5154634"/>
          </a:xfrm>
        </p:spPr>
      </p:pic>
    </p:spTree>
    <p:extLst>
      <p:ext uri="{BB962C8B-B14F-4D97-AF65-F5344CB8AC3E}">
        <p14:creationId xmlns:p14="http://schemas.microsoft.com/office/powerpoint/2010/main" val="2555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51" y="1"/>
            <a:ext cx="7913077" cy="6857999"/>
          </a:xfrm>
        </p:spPr>
      </p:pic>
    </p:spTree>
    <p:extLst>
      <p:ext uri="{BB962C8B-B14F-4D97-AF65-F5344CB8AC3E}">
        <p14:creationId xmlns:p14="http://schemas.microsoft.com/office/powerpoint/2010/main" val="12422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82" y="2601331"/>
            <a:ext cx="10515600" cy="1325563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圖書的總類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27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451" y="2510796"/>
            <a:ext cx="10515600" cy="1325563"/>
          </a:xfrm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6000" b="1" dirty="0" smtClean="0"/>
              <a:t>十大類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937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77" y="294238"/>
            <a:ext cx="4679279" cy="6563762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7" y="3865401"/>
            <a:ext cx="2535748" cy="278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22514" y="617517"/>
            <a:ext cx="10831286" cy="5559446"/>
          </a:xfrm>
          <a:noFill/>
          <a:ln w="5715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總類             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哲學類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宗教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應用科學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社會科學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史地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世界史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語言文學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83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https://www.youtube.com/watch?v=fGPwrfmDmGo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23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198161"/>
            <a:ext cx="4785755" cy="6383887"/>
          </a:xfrm>
        </p:spPr>
      </p:pic>
    </p:spTree>
    <p:extLst>
      <p:ext uri="{BB962C8B-B14F-4D97-AF65-F5344CB8AC3E}">
        <p14:creationId xmlns:p14="http://schemas.microsoft.com/office/powerpoint/2010/main" val="353669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8" y="270471"/>
            <a:ext cx="9399847" cy="6272831"/>
          </a:xfrm>
        </p:spPr>
      </p:pic>
    </p:spTree>
    <p:extLst>
      <p:ext uri="{BB962C8B-B14F-4D97-AF65-F5344CB8AC3E}">
        <p14:creationId xmlns:p14="http://schemas.microsoft.com/office/powerpoint/2010/main" val="123720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330" y="19087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4000" i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「愛</a:t>
            </a:r>
            <a:r>
              <a:rPr lang="zh-TW" altLang="en-US" sz="4000" i="1" dirty="0">
                <a:latin typeface="標楷體" panose="03000509000000000000" pitchFamily="65" charset="-120"/>
                <a:ea typeface="標楷體" panose="03000509000000000000" pitchFamily="65" charset="-120"/>
              </a:rPr>
              <a:t>看書的青年，也可以看看本分以外的書，即課外的書，不要只將課內的書抱住</a:t>
            </a:r>
            <a:r>
              <a:rPr lang="zh-TW" altLang="en-US" sz="40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zh-TW" altLang="en-US" sz="4000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4" y="4193672"/>
            <a:ext cx="19050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261257"/>
            <a:ext cx="11851574" cy="63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5701" y="2550184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「好的編輯讓老闆上天堂，壞的編輯讓老闆住套房」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40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1" y="154380"/>
            <a:ext cx="9880270" cy="6570766"/>
          </a:xfrm>
        </p:spPr>
      </p:pic>
    </p:spTree>
    <p:extLst>
      <p:ext uri="{BB962C8B-B14F-4D97-AF65-F5344CB8AC3E}">
        <p14:creationId xmlns:p14="http://schemas.microsoft.com/office/powerpoint/2010/main" val="7475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" y="1556363"/>
            <a:ext cx="11294424" cy="3907870"/>
          </a:xfrm>
        </p:spPr>
      </p:pic>
    </p:spTree>
    <p:extLst>
      <p:ext uri="{BB962C8B-B14F-4D97-AF65-F5344CB8AC3E}">
        <p14:creationId xmlns:p14="http://schemas.microsoft.com/office/powerpoint/2010/main" val="11279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7" y="446080"/>
            <a:ext cx="9179626" cy="6115925"/>
          </a:xfrm>
        </p:spPr>
      </p:pic>
    </p:spTree>
    <p:extLst>
      <p:ext uri="{BB962C8B-B14F-4D97-AF65-F5344CB8AC3E}">
        <p14:creationId xmlns:p14="http://schemas.microsoft.com/office/powerpoint/2010/main" val="2259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19" y="284633"/>
            <a:ext cx="8156965" cy="6199294"/>
          </a:xfrm>
        </p:spPr>
      </p:pic>
    </p:spTree>
    <p:extLst>
      <p:ext uri="{BB962C8B-B14F-4D97-AF65-F5344CB8AC3E}">
        <p14:creationId xmlns:p14="http://schemas.microsoft.com/office/powerpoint/2010/main" val="553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412732"/>
            <a:ext cx="8277101" cy="6295036"/>
          </a:xfrm>
        </p:spPr>
      </p:pic>
    </p:spTree>
    <p:extLst>
      <p:ext uri="{BB962C8B-B14F-4D97-AF65-F5344CB8AC3E}">
        <p14:creationId xmlns:p14="http://schemas.microsoft.com/office/powerpoint/2010/main" val="34357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一本書的功成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編輯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美編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印刷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讀者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19" y="2054430"/>
            <a:ext cx="5028376" cy="44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383766"/>
            <a:ext cx="12409713" cy="2829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一本空洞淺薄的書，搞不好會有一句真理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，那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就值得紀錄。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一本句句經典的書，搞不好有一句話是鬼扯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，那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就值得討論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84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err="1"/>
              <a:t>www.library.ntpc.gov.tw</a:t>
            </a:r>
            <a:r>
              <a:rPr lang="en-US" altLang="zh-TW" dirty="0" smtClean="0"/>
              <a:t>/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9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175657"/>
            <a:ext cx="11756571" cy="4473232"/>
          </a:xfrm>
        </p:spPr>
      </p:pic>
    </p:spTree>
    <p:extLst>
      <p:ext uri="{BB962C8B-B14F-4D97-AF65-F5344CB8AC3E}">
        <p14:creationId xmlns:p14="http://schemas.microsoft.com/office/powerpoint/2010/main" val="559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574" y="317623"/>
            <a:ext cx="10515600" cy="1325563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書的五臟六腑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1" y="1766635"/>
            <a:ext cx="5148767" cy="514876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39" y="2498757"/>
            <a:ext cx="4692831" cy="36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01" y="-2310"/>
            <a:ext cx="8510257" cy="7285927"/>
          </a:xfrm>
        </p:spPr>
      </p:pic>
    </p:spTree>
    <p:extLst>
      <p:ext uri="{BB962C8B-B14F-4D97-AF65-F5344CB8AC3E}">
        <p14:creationId xmlns:p14="http://schemas.microsoft.com/office/powerpoint/2010/main" val="1451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1" y="149680"/>
            <a:ext cx="7134130" cy="6634741"/>
          </a:xfrm>
        </p:spPr>
      </p:pic>
    </p:spTree>
    <p:extLst>
      <p:ext uri="{BB962C8B-B14F-4D97-AF65-F5344CB8AC3E}">
        <p14:creationId xmlns:p14="http://schemas.microsoft.com/office/powerpoint/2010/main" val="15131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73777"/>
            <a:ext cx="10515600" cy="5203186"/>
          </a:xfr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altLang="zh-TW" sz="4000" b="1" dirty="0" smtClean="0"/>
          </a:p>
          <a:p>
            <a:pPr marL="0" indent="0">
              <a:buNone/>
            </a:pPr>
            <a:r>
              <a:rPr lang="en-US" altLang="zh-TW" sz="4000" b="1" dirty="0" smtClean="0"/>
              <a:t>1.</a:t>
            </a:r>
            <a:r>
              <a:rPr lang="zh-TW" altLang="en-US" sz="4000" b="1" dirty="0" smtClean="0"/>
              <a:t>書腰                       </a:t>
            </a:r>
            <a:r>
              <a:rPr lang="en-US" altLang="zh-TW" sz="4000" b="1" dirty="0" smtClean="0"/>
              <a:t>2.</a:t>
            </a:r>
            <a:r>
              <a:rPr lang="zh-TW" altLang="en-US" sz="4000" b="1" dirty="0" smtClean="0"/>
              <a:t>書衣                       </a:t>
            </a:r>
            <a:r>
              <a:rPr lang="en-US" altLang="zh-TW" sz="4000" b="1" dirty="0" smtClean="0"/>
              <a:t>3.</a:t>
            </a:r>
            <a:r>
              <a:rPr lang="zh-TW" altLang="en-US" sz="4000" b="1" dirty="0" smtClean="0"/>
              <a:t>扉頁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pPr marL="0" indent="0">
              <a:buNone/>
            </a:pPr>
            <a:endParaRPr lang="en-US" altLang="zh-TW" sz="4000" b="1" dirty="0" smtClean="0"/>
          </a:p>
          <a:p>
            <a:pPr marL="0" indent="0">
              <a:buNone/>
            </a:pPr>
            <a:r>
              <a:rPr lang="en-US" altLang="zh-TW" sz="4000" b="1" dirty="0" smtClean="0"/>
              <a:t>5.</a:t>
            </a:r>
            <a:r>
              <a:rPr lang="zh-TW" altLang="en-US" sz="4000" b="1" dirty="0" smtClean="0"/>
              <a:t>天                  </a:t>
            </a:r>
            <a:r>
              <a:rPr lang="en-US" altLang="zh-TW" sz="4000" b="1" dirty="0" smtClean="0"/>
              <a:t>6.</a:t>
            </a:r>
            <a:r>
              <a:rPr lang="zh-TW" altLang="en-US" sz="4000" b="1" dirty="0" smtClean="0"/>
              <a:t>書口                </a:t>
            </a:r>
            <a:r>
              <a:rPr lang="en-US" altLang="zh-TW" sz="4000" b="1" dirty="0" smtClean="0"/>
              <a:t>7.</a:t>
            </a:r>
            <a:r>
              <a:rPr lang="zh-TW" altLang="en-US" sz="4000" b="1" dirty="0" smtClean="0"/>
              <a:t>地             </a:t>
            </a:r>
            <a:r>
              <a:rPr lang="en-US" altLang="zh-TW" sz="4000" b="1" dirty="0" smtClean="0"/>
              <a:t>10.</a:t>
            </a:r>
            <a:r>
              <a:rPr lang="zh-TW" altLang="en-US" sz="4000" b="1" dirty="0" smtClean="0"/>
              <a:t>訂口</a:t>
            </a:r>
            <a:endParaRPr lang="en-US" altLang="zh-TW" sz="4000" b="1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0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71" y="256554"/>
            <a:ext cx="4821477" cy="359116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3" y="2199993"/>
            <a:ext cx="6575048" cy="43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書的內部結構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▲</a:t>
            </a:r>
            <a:r>
              <a:rPr lang="zh-TW" altLang="en-US" sz="40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扉頁              ▲書名</a:t>
            </a:r>
            <a:r>
              <a:rPr lang="zh-TW" altLang="en-US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頁 </a:t>
            </a:r>
            <a:endParaRPr lang="en-US" altLang="zh-TW" sz="4000" dirty="0" smtClean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indent="0">
              <a:buNone/>
            </a:pPr>
            <a:endParaRPr lang="zh-TW" altLang="en-US" sz="4000" dirty="0" smtClean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▲序言              ▲目次 </a:t>
            </a:r>
            <a:endParaRPr lang="en-US" altLang="zh-TW" sz="4000" dirty="0" smtClean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▲</a:t>
            </a:r>
            <a:r>
              <a:rPr lang="zh-TW" altLang="en-US" sz="40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正文              ▲版權頁 </a:t>
            </a:r>
            <a:endParaRPr lang="en-US" altLang="zh-TW" sz="4000" dirty="0" smtClean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華康特粗楷體" panose="03000909000000000000" pitchFamily="65" charset="-120"/>
              <a:ea typeface="華康特粗楷體" panose="030009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▲</a:t>
            </a:r>
            <a:r>
              <a:rPr lang="zh-TW" altLang="en-US" sz="40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附錄</a:t>
            </a:r>
            <a:r>
              <a:rPr lang="en-US" altLang="zh-TW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﹑</a:t>
            </a:r>
            <a:r>
              <a:rPr lang="zh-TW" altLang="en-US" sz="4000" dirty="0" smtClean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索          ▲引</a:t>
            </a:r>
            <a:r>
              <a:rPr lang="en-US" altLang="zh-TW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﹑</a:t>
            </a:r>
            <a:r>
              <a:rPr lang="zh-TW" altLang="en-US" sz="4000" dirty="0">
                <a:latin typeface="華康特粗楷體" panose="03000909000000000000" pitchFamily="65" charset="-120"/>
                <a:ea typeface="華康特粗楷體" panose="03000909000000000000" pitchFamily="65" charset="-120"/>
              </a:rPr>
              <a:t>範例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42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184</Words>
  <Application>Microsoft Office PowerPoint</Application>
  <PresentationFormat>自訂</PresentationFormat>
  <Paragraphs>38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PowerPoint 簡報</vt:lpstr>
      <vt:lpstr>PowerPoint 簡報</vt:lpstr>
      <vt:lpstr> 書的五臟六腑</vt:lpstr>
      <vt:lpstr>PowerPoint 簡報</vt:lpstr>
      <vt:lpstr>PowerPoint 簡報</vt:lpstr>
      <vt:lpstr>PowerPoint 簡報</vt:lpstr>
      <vt:lpstr>PowerPoint 簡報</vt:lpstr>
      <vt:lpstr>書的內部結構</vt:lpstr>
      <vt:lpstr>PowerPoint 簡報</vt:lpstr>
      <vt:lpstr>PowerPoint 簡報</vt:lpstr>
      <vt:lpstr>PowerPoint 簡報</vt:lpstr>
      <vt:lpstr>圖書的總類</vt:lpstr>
      <vt:lpstr>十大類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「好的編輯讓老闆上天堂，壞的編輯讓老闆住套房」</vt:lpstr>
      <vt:lpstr>PowerPoint 簡報</vt:lpstr>
      <vt:lpstr>PowerPoint 簡報</vt:lpstr>
      <vt:lpstr>PowerPoint 簡報</vt:lpstr>
      <vt:lpstr>PowerPoint 簡報</vt:lpstr>
      <vt:lpstr>PowerPoint 簡報</vt:lpstr>
      <vt:lpstr>一本書的功成</vt:lpstr>
      <vt:lpstr>PowerPoint 簡報</vt:lpstr>
      <vt:lpstr>http://www.library.ntpc.gov.tw/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Eou</dc:creator>
  <cp:lastModifiedBy>Windows 使用者</cp:lastModifiedBy>
  <cp:revision>27</cp:revision>
  <dcterms:created xsi:type="dcterms:W3CDTF">2019-02-13T13:43:40Z</dcterms:created>
  <dcterms:modified xsi:type="dcterms:W3CDTF">2019-02-18T06:27:14Z</dcterms:modified>
</cp:coreProperties>
</file>