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2C7DC-304A-4D84-A93D-037DFF7FF20F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18987-219C-4600-B385-AB5497A936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122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18987-219C-4600-B385-AB5497A9369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673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&lt;POWERCLICK&gt;&lt;QUESTYPE&gt;QUIZ&lt;/QUESTYPE&gt;&lt;ANSTYPE&gt;NOANSWER&lt;/ANSTYPE&gt;&lt;TIME&gt;60&lt;/TIME&gt;&lt;DIFFICULTY&gt;3&lt;/DIFFICULTY&gt;&lt;OPTION&gt;1&lt;/OPTION&gt;&lt;POINT&gt;0&lt;/POINT&gt;&lt;ANSWER&gt;0&lt;/ANSWER&gt;&lt;/POWERCLICK&gt;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18987-219C-4600-B385-AB5497A9369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2123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&lt;POWERCLICK&gt;&lt;QUESTYPE&gt;QUIZ&lt;/QUESTYPE&gt;&lt;ANSTYPE&gt;NOANSWER&lt;/ANSTYPE&gt;&lt;TIME&gt;60&lt;/TIME&gt;&lt;DIFFICULTY&gt;3&lt;/DIFFICULTY&gt;&lt;OPTION&gt;1&lt;/OPTION&gt;&lt;POINT&gt;0&lt;/POINT&gt;&lt;ANSWER&gt;0&lt;/ANSWER&gt;&lt;/POWERCLICK&gt;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18987-219C-4600-B385-AB5497A93698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85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26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7121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86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35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TW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748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71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73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80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7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22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86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CBC3C3F-64D6-406C-9BDA-9899FB39A8D9}" type="datetimeFigureOut">
              <a:rPr lang="zh-TW" altLang="en-US" smtClean="0"/>
              <a:t>2016/12/27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518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第十四課 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贏得喝采的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輸家</a:t>
            </a:r>
            <a:endParaRPr lang="zh-TW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5489" y="4468031"/>
            <a:ext cx="7891272" cy="1069848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課文結構</a:t>
            </a:r>
            <a:endParaRPr lang="zh-TW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767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左大括弧 8"/>
          <p:cNvSpPr/>
          <p:nvPr/>
        </p:nvSpPr>
        <p:spPr>
          <a:xfrm rot="5400000">
            <a:off x="7180719" y="-1258712"/>
            <a:ext cx="446605" cy="4063264"/>
          </a:xfrm>
          <a:prstGeom prst="leftBrace">
            <a:avLst>
              <a:gd name="adj1" fmla="val 67699"/>
              <a:gd name="adj2" fmla="val 557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2900854" y="39819"/>
            <a:ext cx="8718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第十四</a:t>
            </a:r>
            <a:r>
              <a:rPr lang="zh-TW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課  贏得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喝采的輸家</a:t>
            </a:r>
            <a:endParaRPr lang="zh-TW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8943242" y="1010226"/>
            <a:ext cx="492443" cy="28757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背景</a:t>
            </a:r>
            <a:r>
              <a:rPr lang="en-US" altLang="zh-TW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一開始比賽的過程</a:t>
            </a:r>
            <a:endParaRPr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5372417" y="1008860"/>
            <a:ext cx="492443" cy="32792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結語</a:t>
            </a:r>
            <a:r>
              <a:rPr lang="en-US" altLang="zh-TW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運動家精神的重要性</a:t>
            </a:r>
            <a:endParaRPr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左大括弧 14"/>
          <p:cNvSpPr/>
          <p:nvPr/>
        </p:nvSpPr>
        <p:spPr>
          <a:xfrm rot="5400000">
            <a:off x="6960241" y="461833"/>
            <a:ext cx="382736" cy="1655008"/>
          </a:xfrm>
          <a:prstGeom prst="leftBrace">
            <a:avLst>
              <a:gd name="adj1" fmla="val 3532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7509242" y="1481525"/>
            <a:ext cx="461665" cy="16965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內心的猶豫掙扎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6990405" y="1398446"/>
            <a:ext cx="461665" cy="21246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感人的行為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5052366" y="3895748"/>
            <a:ext cx="11325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(7)</a:t>
            </a:r>
            <a:endParaRPr lang="zh-TW" altLang="en-US" sz="1400" dirty="0"/>
          </a:p>
        </p:txBody>
      </p:sp>
      <p:sp>
        <p:nvSpPr>
          <p:cNvPr id="30" name="文字方塊 29"/>
          <p:cNvSpPr txBox="1"/>
          <p:nvPr/>
        </p:nvSpPr>
        <p:spPr>
          <a:xfrm>
            <a:off x="6888084" y="2645638"/>
            <a:ext cx="7219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dirty="0" smtClean="0"/>
              <a:t>(</a:t>
            </a:r>
            <a:r>
              <a:rPr lang="en-US" altLang="zh-TW" sz="1600" dirty="0"/>
              <a:t>5</a:t>
            </a:r>
            <a:r>
              <a:rPr lang="en-US" altLang="zh-TW" sz="1600" dirty="0" smtClean="0"/>
              <a:t>)</a:t>
            </a:r>
            <a:endParaRPr lang="zh-TW" altLang="en-US" sz="1600" dirty="0"/>
          </a:p>
        </p:txBody>
      </p:sp>
      <p:cxnSp>
        <p:nvCxnSpPr>
          <p:cNvPr id="24" name="直線接點 23"/>
          <p:cNvCxnSpPr/>
          <p:nvPr/>
        </p:nvCxnSpPr>
        <p:spPr>
          <a:xfrm flipV="1">
            <a:off x="189854" y="4408662"/>
            <a:ext cx="12118498" cy="109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字方塊 31"/>
          <p:cNvSpPr txBox="1"/>
          <p:nvPr/>
        </p:nvSpPr>
        <p:spPr>
          <a:xfrm>
            <a:off x="7418260" y="3178048"/>
            <a:ext cx="94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( </a:t>
            </a:r>
            <a:r>
              <a:rPr lang="en-US" altLang="zh-TW" dirty="0" smtClean="0"/>
              <a:t>4 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cxnSp>
        <p:nvCxnSpPr>
          <p:cNvPr id="34" name="直線接點 33"/>
          <p:cNvCxnSpPr>
            <a:stCxn id="11" idx="3"/>
          </p:cNvCxnSpPr>
          <p:nvPr/>
        </p:nvCxnSpPr>
        <p:spPr>
          <a:xfrm>
            <a:off x="11619185" y="270652"/>
            <a:ext cx="0" cy="5640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字方塊 34"/>
          <p:cNvSpPr txBox="1"/>
          <p:nvPr/>
        </p:nvSpPr>
        <p:spPr>
          <a:xfrm>
            <a:off x="10642127" y="266870"/>
            <a:ext cx="3310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/>
              <a:t>課文結</a:t>
            </a:r>
            <a:r>
              <a:rPr lang="zh-TW" altLang="en-US" sz="3200" dirty="0" smtClean="0"/>
              <a:t>講之</a:t>
            </a:r>
            <a:r>
              <a:rPr lang="en-US" altLang="zh-TW" sz="3200" dirty="0" smtClean="0"/>
              <a:t>1</a:t>
            </a:r>
            <a:endParaRPr lang="zh-TW" altLang="en-US" sz="3200" dirty="0"/>
          </a:p>
        </p:txBody>
      </p:sp>
      <p:sp>
        <p:nvSpPr>
          <p:cNvPr id="37" name="文字方塊 36"/>
          <p:cNvSpPr txBox="1"/>
          <p:nvPr/>
        </p:nvSpPr>
        <p:spPr>
          <a:xfrm>
            <a:off x="8746884" y="3839520"/>
            <a:ext cx="948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( </a:t>
            </a:r>
            <a:r>
              <a:rPr lang="en-US" altLang="zh-TW" sz="1400" dirty="0" smtClean="0"/>
              <a:t>1~3 </a:t>
            </a:r>
            <a:r>
              <a:rPr lang="en-US" altLang="zh-TW" sz="1400" dirty="0" smtClean="0"/>
              <a:t>)</a:t>
            </a:r>
            <a:endParaRPr lang="zh-TW" altLang="en-US" sz="14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6837169" y="747459"/>
            <a:ext cx="1677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過程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6192136" y="1480705"/>
            <a:ext cx="492443" cy="16103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接受喝采</a:t>
            </a:r>
            <a:endParaRPr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242096" y="2485578"/>
            <a:ext cx="5048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/>
              <a:t>(6)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333685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左大括弧 8"/>
          <p:cNvSpPr/>
          <p:nvPr/>
        </p:nvSpPr>
        <p:spPr>
          <a:xfrm rot="5400000">
            <a:off x="7180719" y="-1258712"/>
            <a:ext cx="446605" cy="4063264"/>
          </a:xfrm>
          <a:prstGeom prst="leftBrace">
            <a:avLst>
              <a:gd name="adj1" fmla="val 67699"/>
              <a:gd name="adj2" fmla="val 557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2900854" y="39819"/>
            <a:ext cx="8718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第十四</a:t>
            </a:r>
            <a:r>
              <a:rPr lang="zh-TW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課  贏得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喝采的輸家</a:t>
            </a:r>
            <a:endParaRPr lang="zh-TW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8943248" y="1010226"/>
            <a:ext cx="492443" cy="28757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開始</a:t>
            </a:r>
            <a:endParaRPr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5372428" y="1008860"/>
            <a:ext cx="492443" cy="13049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比賽結果</a:t>
            </a:r>
            <a:endParaRPr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左大括弧 14"/>
          <p:cNvSpPr/>
          <p:nvPr/>
        </p:nvSpPr>
        <p:spPr>
          <a:xfrm rot="5400000">
            <a:off x="6960241" y="461833"/>
            <a:ext cx="382736" cy="1655008"/>
          </a:xfrm>
          <a:prstGeom prst="leftBrace">
            <a:avLst>
              <a:gd name="adj1" fmla="val 3532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7556107" y="1465554"/>
            <a:ext cx="461665" cy="16965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突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然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的意外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6990405" y="1398446"/>
            <a:ext cx="461665" cy="215404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思考比賽真正的意義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5022647" y="2126871"/>
            <a:ext cx="11325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/>
              <a:t>(6~ </a:t>
            </a:r>
            <a:r>
              <a:rPr lang="en-US" altLang="zh-TW" sz="1400" dirty="0"/>
              <a:t>7</a:t>
            </a:r>
            <a:r>
              <a:rPr lang="en-US" altLang="zh-TW" sz="1400" dirty="0"/>
              <a:t>)</a:t>
            </a:r>
            <a:endParaRPr lang="zh-TW" altLang="en-US" sz="1400" dirty="0"/>
          </a:p>
        </p:txBody>
      </p:sp>
      <p:sp>
        <p:nvSpPr>
          <p:cNvPr id="30" name="文字方塊 29"/>
          <p:cNvSpPr txBox="1"/>
          <p:nvPr/>
        </p:nvSpPr>
        <p:spPr>
          <a:xfrm>
            <a:off x="6860251" y="3467311"/>
            <a:ext cx="7219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dirty="0" smtClean="0"/>
              <a:t>(4)</a:t>
            </a:r>
            <a:endParaRPr lang="zh-TW" altLang="en-US" sz="1600" dirty="0"/>
          </a:p>
        </p:txBody>
      </p:sp>
      <p:cxnSp>
        <p:nvCxnSpPr>
          <p:cNvPr id="24" name="直線接點 23"/>
          <p:cNvCxnSpPr/>
          <p:nvPr/>
        </p:nvCxnSpPr>
        <p:spPr>
          <a:xfrm flipV="1">
            <a:off x="189854" y="4408662"/>
            <a:ext cx="12118498" cy="109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字方塊 31"/>
          <p:cNvSpPr txBox="1"/>
          <p:nvPr/>
        </p:nvSpPr>
        <p:spPr>
          <a:xfrm>
            <a:off x="7467232" y="2661026"/>
            <a:ext cx="948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/>
              <a:t>( 2</a:t>
            </a:r>
            <a:r>
              <a:rPr lang="en-US" altLang="zh-TW" sz="1400" dirty="0"/>
              <a:t> </a:t>
            </a:r>
            <a:r>
              <a:rPr lang="en-US" altLang="zh-TW" sz="1400" dirty="0"/>
              <a:t>~</a:t>
            </a:r>
            <a:r>
              <a:rPr lang="en-US" altLang="zh-TW" sz="1400" dirty="0"/>
              <a:t>3 </a:t>
            </a:r>
            <a:r>
              <a:rPr lang="en-US" altLang="zh-TW" sz="1400" dirty="0"/>
              <a:t>)</a:t>
            </a:r>
            <a:endParaRPr lang="zh-TW" altLang="en-US" sz="1400" dirty="0"/>
          </a:p>
        </p:txBody>
      </p:sp>
      <p:cxnSp>
        <p:nvCxnSpPr>
          <p:cNvPr id="34" name="直線接點 33"/>
          <p:cNvCxnSpPr>
            <a:stCxn id="11" idx="3"/>
          </p:cNvCxnSpPr>
          <p:nvPr/>
        </p:nvCxnSpPr>
        <p:spPr>
          <a:xfrm>
            <a:off x="11619185" y="270652"/>
            <a:ext cx="0" cy="5640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字方塊 34"/>
          <p:cNvSpPr txBox="1"/>
          <p:nvPr/>
        </p:nvSpPr>
        <p:spPr>
          <a:xfrm>
            <a:off x="10642127" y="266870"/>
            <a:ext cx="3310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/>
              <a:t>課文結</a:t>
            </a:r>
            <a:r>
              <a:rPr lang="zh-TW" altLang="en-US" sz="3200" dirty="0" smtClean="0"/>
              <a:t>講之</a:t>
            </a:r>
            <a:r>
              <a:rPr lang="en-US" altLang="zh-TW" sz="3200" dirty="0"/>
              <a:t>2</a:t>
            </a:r>
            <a:endParaRPr lang="zh-TW" altLang="en-US" sz="3200" dirty="0"/>
          </a:p>
        </p:txBody>
      </p:sp>
      <p:sp>
        <p:nvSpPr>
          <p:cNvPr id="37" name="文字方塊 36"/>
          <p:cNvSpPr txBox="1"/>
          <p:nvPr/>
        </p:nvSpPr>
        <p:spPr>
          <a:xfrm>
            <a:off x="8987598" y="1665188"/>
            <a:ext cx="948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( </a:t>
            </a:r>
            <a:r>
              <a:rPr lang="en-US" altLang="zh-TW" sz="1400" dirty="0" smtClean="0"/>
              <a:t>1 </a:t>
            </a:r>
            <a:r>
              <a:rPr lang="en-US" altLang="zh-TW" sz="1400" dirty="0" smtClean="0"/>
              <a:t>)</a:t>
            </a:r>
            <a:endParaRPr lang="zh-TW" altLang="en-US" sz="14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6580793" y="747459"/>
            <a:ext cx="1677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比賽過程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6192155" y="1480705"/>
            <a:ext cx="492443" cy="16103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明智的抉擇</a:t>
            </a:r>
            <a:endParaRPr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257895" y="2783292"/>
            <a:ext cx="5048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(5)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9076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TM03090434[[fn=木頭類型]]</Template>
  <TotalTime>177</TotalTime>
  <Words>171</Words>
  <Application>Microsoft Office PowerPoint</Application>
  <PresentationFormat>寬螢幕</PresentationFormat>
  <Paragraphs>33</Paragraphs>
  <Slides>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微軟正黑體</vt:lpstr>
      <vt:lpstr>新細明體</vt:lpstr>
      <vt:lpstr>標楷體</vt:lpstr>
      <vt:lpstr>Calibri</vt:lpstr>
      <vt:lpstr>Rockwell</vt:lpstr>
      <vt:lpstr>Rockwell Condensed</vt:lpstr>
      <vt:lpstr>Wingdings</vt:lpstr>
      <vt:lpstr>木刻字型</vt:lpstr>
      <vt:lpstr>第十四課  贏得喝采的輸家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第二課</dc:title>
  <dc:creator>Teacher</dc:creator>
  <cp:lastModifiedBy>學生</cp:lastModifiedBy>
  <cp:revision>29</cp:revision>
  <dcterms:created xsi:type="dcterms:W3CDTF">2016-03-11T04:34:35Z</dcterms:created>
  <dcterms:modified xsi:type="dcterms:W3CDTF">2016-12-27T04:42:40Z</dcterms:modified>
</cp:coreProperties>
</file>