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C6B8D07E-CB02-4E3E-B227-3FE16115C227}">
          <p14:sldIdLst>
            <p14:sldId id="256"/>
            <p14:sldId id="257"/>
            <p14:sldId id="258"/>
            <p14:sldId id="260"/>
            <p14:sldId id="261"/>
          </p14:sldIdLst>
        </p14:section>
        <p14:section name="未命名的章節" id="{CD818BD4-4EA1-4C0E-B070-1D1454C1565E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BE2B11-A975-4B15-80F5-0A3CF4604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0FA12D6-2928-41B9-AC71-12CC60EAF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89E7894-35C7-4584-9F9B-D64DFCFAD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26B1279-FC32-40DF-A89E-23B9E9BAA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472DFBE-D180-4098-90CA-E97BACF4E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301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F3F7FD-FB37-4CFA-8B56-C29EEA1F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AD60BB4-FCB7-4ECD-AE03-AF7004CA4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C4222F8-D12D-4AF6-B1FC-CC708C55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B8D1E10-F306-433D-A9F2-38CAE5E8B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C67DC48-C82F-4509-9F00-3D2E1891F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885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AF3A788-FBED-4D97-937F-24845489B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CA0014A-DB9E-4C79-9E5E-1FAF0F9E3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983A0C9-6901-4A6F-8646-62C43063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317AE8-B14B-4842-8786-A9ED17A03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17E1784-5BCE-4309-9C76-64A7282F8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833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F77D41-8601-4833-A581-702276F3B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DA48CA-5841-4EFD-BE19-8CF72ADEF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DE372E-EA6E-42EA-BAF8-8A70847CD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CA988A8-3071-471F-86B0-82605E70E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101BA37-5373-4C5F-AC19-64633459B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5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FC815C-13EA-433B-91AC-E466B43D0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C5A46FC-5E0B-47BF-934C-45535B83A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EE0D2DF-8107-4737-9E4B-6FD35B7C0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FAF2466-5064-4939-9856-33FF83611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A450481-7BB5-4B11-B074-CFAD3FCEB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854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EA33EF-FD5B-4CF2-B754-40C6FCCC0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76C7A1-E8F9-4D6F-A8A5-5B4EF06B22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A3886D9-953F-4D2D-A307-F2F091933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35A7E9D-5753-4972-A6A3-AE5F19D72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A59F4E5-78D4-4B64-9328-4D7B62AD7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2CD93B-BF41-46F4-8F75-2DC69DA98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227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F85D3B-DEBA-41B2-A059-5B0F7929D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25F5B0D-6018-4880-AA65-C7FF980D7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0B39B17-9E84-4C9F-B698-FB79C1AB5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812B914-D906-4F55-B565-DA875FB7EE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2B5E715-A6DD-42A9-9C75-4000C34A27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4773094-8F9F-482D-903E-728D51CA7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0FC8DFF-0D76-4E37-8E3D-1A936CFE2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6E8AC8D-EF0B-495E-9306-514C6B676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8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9B6818-DBE1-4B19-9C1E-3D9CF0948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E0583F3-0643-4C8D-A571-A7B082D2C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F6635A0-6A26-4327-B0CA-F6DE433EF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B7BFD98-4E25-4C82-B983-1D0A11E38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906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E5A3CBF-D27B-46FD-A693-8D035B0C9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66A117E-40A7-48A4-9BD6-090276DA6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B4D3D55-402E-41C3-B15C-E8C44D5B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332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55503A-7CB6-4D50-98F9-6C3012CC6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51A097-1048-4A6C-8797-17CF8EDAA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D95CC73-1F1F-45EC-A766-2FCE8B6BA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06117E7-08E9-44D3-9703-CDB523A25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A022183-1C40-451D-B1A7-A3B6F412A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0B98534-4CC1-4EB2-964E-87A9E5E60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719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83B19A-9B30-4B5D-A6A0-1C25E03F4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FA571D6-2E43-415C-A35B-5DA30292AC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63A7BE9-B86B-4231-8F9C-FD5D025C8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4D0D790-E685-4A2E-8897-3EAD2360C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AAC0-E1AA-41C1-813E-504E772CD454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EA74881-36F9-4B02-A407-345E37FA9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1DE24F9-D397-46CD-A3DD-664E627E4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507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79FE460-9E4F-4BBD-A271-1754CD790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F9ECA80-F4B0-4CAD-99F4-310CB0F7D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8E0B993-2E3F-4A1D-84EA-57B4AAEC04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EAAC0-E1AA-41C1-813E-504E772CD454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4043339-356E-49C6-8B31-3D6898FCF5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DC8AEAB-7870-41BB-96BA-2D828E727F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ADF3A-35F1-412E-BCBF-2A44FE17FF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908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58150A-4651-465A-BCF6-74890B82D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4216" y="-1193800"/>
            <a:ext cx="9144000" cy="2387600"/>
          </a:xfrm>
        </p:spPr>
        <p:txBody>
          <a:bodyPr/>
          <a:lstStyle/>
          <a:p>
            <a:r>
              <a:rPr lang="zh-TW" altLang="en-US" dirty="0"/>
              <a:t>自然災害 冰雹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C0DB94A-17F7-4BA7-AA49-65092E9F5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4216" y="2601119"/>
            <a:ext cx="9144000" cy="1655762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49EE610A-FB82-42EF-8D04-10D0C52C4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11" y="4900817"/>
            <a:ext cx="3453293" cy="1758076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0FA7C6FE-AC1D-4EB0-AC51-99F0010F46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8350" y="55763"/>
            <a:ext cx="2710343" cy="239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28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38D78D-96C6-41A9-B3A4-E3688707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198" y="331569"/>
            <a:ext cx="10515600" cy="1325563"/>
          </a:xfrm>
        </p:spPr>
        <p:txBody>
          <a:bodyPr/>
          <a:lstStyle/>
          <a:p>
            <a:r>
              <a:rPr lang="zh-TW" altLang="en-US" dirty="0"/>
              <a:t>為什麼成因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2B58A58-9243-452C-A522-DB283CA57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8513"/>
            <a:ext cx="10515600" cy="4351338"/>
          </a:xfrm>
        </p:spPr>
        <p:txBody>
          <a:bodyPr/>
          <a:lstStyle/>
          <a:p>
            <a:r>
              <a:rPr lang="zh-TW" altLang="en-US" dirty="0"/>
              <a:t>冰雹是</a:t>
            </a:r>
            <a:r>
              <a:rPr lang="zh-TW" altLang="en-US" dirty="0">
                <a:solidFill>
                  <a:srgbClr val="FF0000"/>
                </a:solidFill>
              </a:rPr>
              <a:t>空氣中的微小水滴被強大上升氣流形成的雷暴帶到高空後形成</a:t>
            </a:r>
            <a:r>
              <a:rPr lang="zh-TW" altLang="en-US" dirty="0"/>
              <a:t>。 水滴被上升氣流帶到高空後遇冷會凝結成冰雹粒子。 冰雹粒子穿過冷濕的大氣時，會將空氣中的水分吸附在冰滴的外部，最後形成層狀的洋葱型冰雹。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6DDB73B9-5534-4807-84BF-135D9227B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2229" y="3624521"/>
            <a:ext cx="3245840" cy="2096294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7F44FC35-4D92-4B9C-9C30-847E21333B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31" y="4672668"/>
            <a:ext cx="2287200" cy="196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06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E351D8-1E43-47A7-A3B5-FD84463D2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冰雹的影響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46B0E7-C1A4-4E86-9DA2-2D4BE989A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危害 冰雹是一種農業氣象災害，</a:t>
            </a:r>
            <a:r>
              <a:rPr lang="zh-TW" altLang="en-US" b="0" i="0" dirty="0">
                <a:solidFill>
                  <a:srgbClr val="EA4335"/>
                </a:solidFill>
                <a:effectLst/>
                <a:latin typeface="arial" panose="020B0604020202020204" pitchFamily="34" charset="0"/>
              </a:rPr>
              <a:t>對農作物枝葉、莖幹和果實產生損傷，造成作物減產或欠收</a:t>
            </a:r>
            <a:r>
              <a:rPr lang="zh-TW" alt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。 除此之外，冰雹出現時常伴有強風及劇烈的降溫，還產生雷電現象，從而帶來各種危害，例如建築物的破壞和人員的傷亡。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CA44F1B-AA04-48AE-8F2E-831F6A95C6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5916" y="4058669"/>
            <a:ext cx="3183229" cy="211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57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8BDA6A-0313-4A6A-BF8B-3E28FA08B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預防與保護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6DD918-4415-43F2-B2C2-60FE72B01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　　預報冰雹，大都是利用地面的氣象資料和探空資料，參照當天的天氣形勢，尋找可靠的預報指標。我國勞動人民在長期與大自然鬥爭中根據對雲中聲、光、電現象的仔細觀察，在認識冰雹的活動規律方面積累了豐富的經驗。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308A050E-6B19-476A-B0F1-042A6F4CE5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5250" y="3705706"/>
            <a:ext cx="2710343" cy="239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31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60F967-E6AB-4751-AA03-9671B1B85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問題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3AE490-B8C7-4C7B-9075-37F6C4BDC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1</a:t>
            </a:r>
            <a:r>
              <a:rPr lang="zh-TW" altLang="en-US" dirty="0"/>
              <a:t>冰雹的影響</a:t>
            </a:r>
            <a:r>
              <a:rPr lang="en-US" altLang="zh-TW" dirty="0"/>
              <a:t>?</a:t>
            </a:r>
          </a:p>
          <a:p>
            <a:endParaRPr lang="en-US" altLang="zh-TW" dirty="0"/>
          </a:p>
          <a:p>
            <a:r>
              <a:rPr lang="zh-TW" altLang="en-US" dirty="0"/>
              <a:t>冰雹的預防</a:t>
            </a:r>
            <a:r>
              <a:rPr lang="en-US" altLang="zh-TW" dirty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07054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208</Words>
  <Application>Microsoft Office PowerPoint</Application>
  <PresentationFormat>寬螢幕</PresentationFormat>
  <Paragraphs>11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SimSun</vt:lpstr>
      <vt:lpstr>Arial</vt:lpstr>
      <vt:lpstr>Arial</vt:lpstr>
      <vt:lpstr>Calibri</vt:lpstr>
      <vt:lpstr>Calibri Light</vt:lpstr>
      <vt:lpstr>Office 佈景主題</vt:lpstr>
      <vt:lpstr>自然災害 冰雹</vt:lpstr>
      <vt:lpstr>為什麼成因</vt:lpstr>
      <vt:lpstr>冰雹的影響</vt:lpstr>
      <vt:lpstr>預防與保護</vt:lpstr>
      <vt:lpstr>問題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自然災害 冰雹</dc:title>
  <dc:creator>user</dc:creator>
  <cp:lastModifiedBy>user</cp:lastModifiedBy>
  <cp:revision>11</cp:revision>
  <dcterms:created xsi:type="dcterms:W3CDTF">2023-02-22T01:58:00Z</dcterms:created>
  <dcterms:modified xsi:type="dcterms:W3CDTF">2023-03-07T03:21:27Z</dcterms:modified>
</cp:coreProperties>
</file>