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E4313-65A2-4910-9A22-4C96F019D229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8E1A9BC-1977-46CD-8851-D7631A10D356}">
      <dgm:prSet phldrT="[文字]" custT="1"/>
      <dgm:spPr/>
      <dgm:t>
        <a:bodyPr/>
        <a:lstStyle/>
        <a:p>
          <a:r>
            <a:rPr lang="en-US" altLang="en-US" sz="2400" baseline="0" dirty="0">
              <a:ea typeface="標楷體" panose="03000509000000000000" pitchFamily="65" charset="-120"/>
            </a:rPr>
            <a:t>(</a:t>
          </a:r>
          <a:r>
            <a:rPr lang="zh-TW" altLang="en-US" sz="2400" baseline="0" dirty="0">
              <a:ea typeface="標楷體" panose="03000509000000000000" pitchFamily="65" charset="-120"/>
            </a:rPr>
            <a:t>一 </a:t>
          </a:r>
          <a:r>
            <a:rPr lang="en-US" altLang="zh-TW" sz="2400" baseline="0" dirty="0">
              <a:ea typeface="標楷體" panose="03000509000000000000" pitchFamily="65" charset="-120"/>
            </a:rPr>
            <a:t>)</a:t>
          </a:r>
          <a:r>
            <a:rPr lang="zh-TW" altLang="en-US" sz="2400" baseline="0" dirty="0">
              <a:ea typeface="標楷體" panose="03000509000000000000" pitchFamily="65" charset="-120"/>
            </a:rPr>
            <a:t>概念認識</a:t>
          </a:r>
        </a:p>
      </dgm:t>
    </dgm:pt>
    <dgm:pt modelId="{36442551-C4B3-4028-9D3B-2F1CC38055C3}" type="parTrans" cxnId="{C4D01047-7CB0-4F0E-857D-1DB7AC8D6BF1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06124D-E912-480F-85AD-46AB8FDA9591}" type="sibTrans" cxnId="{C4D01047-7CB0-4F0E-857D-1DB7AC8D6BF1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1BBE9EA-E77D-4735-8B84-6D665F036152}">
      <dgm:prSet phldrT="[文字]" custT="1"/>
      <dgm:spPr/>
      <dgm:t>
        <a:bodyPr anchor="ctr"/>
        <a:lstStyle/>
        <a:p>
          <a:r>
            <a:rPr lang="zh-TW" altLang="en-US" sz="2400" baseline="0" dirty="0">
              <a:ea typeface="標楷體" panose="03000509000000000000" pitchFamily="65" charset="-120"/>
            </a:rPr>
            <a:t>健康議題核心概念</a:t>
          </a:r>
        </a:p>
      </dgm:t>
    </dgm:pt>
    <dgm:pt modelId="{DCF6EA2E-378D-41BA-A4AF-E770026F0EBF}" type="parTrans" cxnId="{6425F2A9-8876-4337-AC3B-9BAC3DCFF22E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C4EA00-2AAD-483A-B910-6767A0CF8D6B}" type="sibTrans" cxnId="{6425F2A9-8876-4337-AC3B-9BAC3DCFF22E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E79E39-69FE-4C9C-ADA9-DBCE6380534E}">
      <dgm:prSet phldrT="[文字]" custT="1"/>
      <dgm:spPr/>
      <dgm:t>
        <a:bodyPr/>
        <a:lstStyle/>
        <a:p>
          <a:r>
            <a:rPr lang="en-US" altLang="en-US" sz="2400" baseline="0" dirty="0">
              <a:ea typeface="標楷體" panose="03000509000000000000" pitchFamily="65" charset="-120"/>
            </a:rPr>
            <a:t>(</a:t>
          </a:r>
          <a:r>
            <a:rPr lang="zh-TW" altLang="en-US" sz="2400" baseline="0" dirty="0">
              <a:ea typeface="標楷體" panose="03000509000000000000" pitchFamily="65" charset="-120"/>
            </a:rPr>
            <a:t>二</a:t>
          </a:r>
          <a:r>
            <a:rPr lang="en-US" altLang="zh-TW" sz="2400" baseline="0" dirty="0">
              <a:ea typeface="標楷體" panose="03000509000000000000" pitchFamily="65" charset="-120"/>
            </a:rPr>
            <a:t>)</a:t>
          </a:r>
          <a:r>
            <a:rPr lang="zh-TW" altLang="en-US" sz="2400" baseline="0" dirty="0">
              <a:ea typeface="標楷體" panose="03000509000000000000" pitchFamily="65" charset="-120"/>
            </a:rPr>
            <a:t>情境演練</a:t>
          </a:r>
        </a:p>
      </dgm:t>
    </dgm:pt>
    <dgm:pt modelId="{241986A7-86EC-43BC-BD5E-CA570D074B6E}" type="parTrans" cxnId="{A63A04EB-012B-4AAE-AADA-47DC0D4B9CAE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7BCD1B-1A6E-475C-853C-457CB0B4385E}" type="sibTrans" cxnId="{A63A04EB-012B-4AAE-AADA-47DC0D4B9CAE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B9BE85-8F61-4704-B0B2-53975DA4F319}">
      <dgm:prSet phldrT="[文字]" custT="1"/>
      <dgm:spPr/>
      <dgm:t>
        <a:bodyPr anchor="ctr"/>
        <a:lstStyle/>
        <a:p>
          <a:r>
            <a:rPr lang="zh-TW" altLang="en-US" sz="2400" baseline="0" dirty="0">
              <a:ea typeface="標楷體" panose="03000509000000000000" pitchFamily="65" charset="-120"/>
            </a:rPr>
            <a:t>模擬情境演練</a:t>
          </a:r>
        </a:p>
      </dgm:t>
    </dgm:pt>
    <dgm:pt modelId="{300592C7-29CD-4966-9034-9F8202C28AF1}" type="parTrans" cxnId="{AABE2D97-B2E0-46A9-AD83-B1BD9909368B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5FB1CD-ECB8-409C-8B27-6BD72C916F08}" type="sibTrans" cxnId="{AABE2D97-B2E0-46A9-AD83-B1BD9909368B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D5E5C3-4CB2-471E-90A5-728F9081B90D}">
      <dgm:prSet phldrT="[文字]" custT="1"/>
      <dgm:spPr/>
      <dgm:t>
        <a:bodyPr/>
        <a:lstStyle/>
        <a:p>
          <a:r>
            <a:rPr lang="en-US" altLang="en-US" sz="2400" baseline="0" dirty="0">
              <a:ea typeface="標楷體" panose="03000509000000000000" pitchFamily="65" charset="-120"/>
            </a:rPr>
            <a:t>(</a:t>
          </a:r>
          <a:r>
            <a:rPr lang="zh-TW" altLang="en-US" sz="2400" baseline="0" dirty="0">
              <a:ea typeface="標楷體" panose="03000509000000000000" pitchFamily="65" charset="-120"/>
            </a:rPr>
            <a:t>三</a:t>
          </a:r>
          <a:r>
            <a:rPr lang="en-US" altLang="zh-TW" sz="2400" baseline="0" dirty="0">
              <a:ea typeface="標楷體" panose="03000509000000000000" pitchFamily="65" charset="-120"/>
            </a:rPr>
            <a:t>)</a:t>
          </a:r>
          <a:r>
            <a:rPr lang="zh-TW" altLang="en-US" sz="2400" baseline="0" dirty="0">
              <a:ea typeface="標楷體" panose="03000509000000000000" pitchFamily="65" charset="-120"/>
            </a:rPr>
            <a:t>實踐維持</a:t>
          </a:r>
        </a:p>
      </dgm:t>
    </dgm:pt>
    <dgm:pt modelId="{371F37DB-3D81-489F-B213-075FBB2C5415}" type="parTrans" cxnId="{5ACE0CF3-12B7-44AA-A707-CB0233D2D447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D78A69-E971-421F-8899-332257A9CFEC}" type="sibTrans" cxnId="{5ACE0CF3-12B7-44AA-A707-CB0233D2D447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7F51F4-00D6-48B5-BB37-2A77CD9AABA2}">
      <dgm:prSet phldrT="[文字]" custT="1"/>
      <dgm:spPr/>
      <dgm:t>
        <a:bodyPr/>
        <a:lstStyle/>
        <a:p>
          <a:r>
            <a:rPr lang="zh-TW" altLang="en-US" sz="2400" baseline="0" dirty="0">
              <a:ea typeface="標楷體" panose="03000509000000000000" pitchFamily="65" charset="-120"/>
            </a:rPr>
            <a:t>真實生活情境</a:t>
          </a:r>
          <a:endParaRPr lang="en-US" altLang="zh-TW" sz="2400" baseline="0" dirty="0">
            <a:ea typeface="標楷體" panose="03000509000000000000" pitchFamily="65" charset="-120"/>
          </a:endParaRPr>
        </a:p>
        <a:p>
          <a:r>
            <a:rPr lang="zh-TW" altLang="en-US" sz="2400" baseline="0" dirty="0">
              <a:ea typeface="標楷體" panose="03000509000000000000" pitchFamily="65" charset="-120"/>
            </a:rPr>
            <a:t>實踐與應用</a:t>
          </a:r>
        </a:p>
      </dgm:t>
    </dgm:pt>
    <dgm:pt modelId="{073F681D-F9A9-4D47-B843-3B1DF6A0C370}" type="parTrans" cxnId="{37E0AEE6-F494-4BA6-949F-E6C8CEEA2739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1BB092-4C59-4C0A-905E-7189FF1DF26C}" type="sibTrans" cxnId="{37E0AEE6-F494-4BA6-949F-E6C8CEEA2739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5414DF-D032-4EAF-959D-5072232DC021}">
      <dgm:prSet custT="1"/>
      <dgm:spPr/>
      <dgm:t>
        <a:bodyPr anchor="ctr"/>
        <a:lstStyle/>
        <a:p>
          <a:r>
            <a:rPr lang="zh-TW" altLang="en-US" sz="2400" baseline="0" dirty="0">
              <a:ea typeface="標楷體" panose="03000509000000000000" pitchFamily="65" charset="-120"/>
            </a:rPr>
            <a:t>生活情境脈絡覺察</a:t>
          </a:r>
        </a:p>
      </dgm:t>
    </dgm:pt>
    <dgm:pt modelId="{28A8DC6D-5EF3-427F-99E5-1C2A4D1BD314}" type="parTrans" cxnId="{CE340515-12AB-49A1-817F-F928A42C1D85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C8F94B0-0681-4110-B386-B35534053C6A}" type="sibTrans" cxnId="{CE340515-12AB-49A1-817F-F928A42C1D85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6B7B3D-4ADC-4214-9AA4-6AC56EE29E6E}">
      <dgm:prSet custT="1"/>
      <dgm:spPr/>
      <dgm:t>
        <a:bodyPr anchor="ctr"/>
        <a:lstStyle/>
        <a:p>
          <a:r>
            <a:rPr lang="zh-TW" altLang="en-US" sz="2400" baseline="0" dirty="0">
              <a:ea typeface="標楷體" panose="03000509000000000000" pitchFamily="65" charset="-120"/>
            </a:rPr>
            <a:t>生活技能步驟</a:t>
          </a:r>
        </a:p>
      </dgm:t>
    </dgm:pt>
    <dgm:pt modelId="{EDABBBF6-1236-4C5E-B14A-8481EBC67E83}" type="parTrans" cxnId="{0BE5CAEC-BB98-43D2-93A6-6453822B99C7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38FD3A-F1E1-4C30-B845-EF4653E1A781}" type="sibTrans" cxnId="{0BE5CAEC-BB98-43D2-93A6-6453822B99C7}">
      <dgm:prSet/>
      <dgm:spPr/>
      <dgm:t>
        <a:bodyPr/>
        <a:lstStyle/>
        <a:p>
          <a:endParaRPr lang="zh-TW" altLang="en-US" sz="2000" baseline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C38922-DDA3-419D-99CB-030BC1EB6438}" type="pres">
      <dgm:prSet presAssocID="{C48E4313-65A2-4910-9A22-4C96F019D22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88057EF-F88C-4B51-B0A2-EFA68FC65D91}" type="pres">
      <dgm:prSet presAssocID="{68E1A9BC-1977-46CD-8851-D7631A10D356}" presName="parentText1" presStyleLbl="node1" presStyleIdx="0" presStyleCnt="3" custScaleX="100580">
        <dgm:presLayoutVars>
          <dgm:chMax/>
          <dgm:chPref val="3"/>
          <dgm:bulletEnabled val="1"/>
        </dgm:presLayoutVars>
      </dgm:prSet>
      <dgm:spPr/>
    </dgm:pt>
    <dgm:pt modelId="{49E9B94E-35C8-4597-9808-2CF1B5A68695}" type="pres">
      <dgm:prSet presAssocID="{68E1A9BC-1977-46CD-8851-D7631A10D356}" presName="childText1" presStyleLbl="solidAlignAcc1" presStyleIdx="0" presStyleCnt="3" custScaleX="118180" custScaleY="61020" custLinFactNeighborX="8112" custLinFactNeighborY="-21236">
        <dgm:presLayoutVars>
          <dgm:chMax val="0"/>
          <dgm:chPref val="0"/>
          <dgm:bulletEnabled val="1"/>
        </dgm:presLayoutVars>
      </dgm:prSet>
      <dgm:spPr/>
    </dgm:pt>
    <dgm:pt modelId="{7C37D239-D6F0-48CB-B899-A3F8D970A018}" type="pres">
      <dgm:prSet presAssocID="{3AE79E39-69FE-4C9C-ADA9-DBCE6380534E}" presName="parentText2" presStyleLbl="node1" presStyleIdx="1" presStyleCnt="3" custScaleX="99988" custLinFactNeighborX="278" custLinFactNeighborY="2640">
        <dgm:presLayoutVars>
          <dgm:chMax/>
          <dgm:chPref val="3"/>
          <dgm:bulletEnabled val="1"/>
        </dgm:presLayoutVars>
      </dgm:prSet>
      <dgm:spPr/>
    </dgm:pt>
    <dgm:pt modelId="{EA210060-F554-44EA-9A77-7CF2A40FDD10}" type="pres">
      <dgm:prSet presAssocID="{3AE79E39-69FE-4C9C-ADA9-DBCE6380534E}" presName="childText2" presStyleLbl="solidAlignAcc1" presStyleIdx="1" presStyleCnt="3" custScaleY="61031" custLinFactNeighborX="3120" custLinFactNeighborY="-19181">
        <dgm:presLayoutVars>
          <dgm:chMax val="0"/>
          <dgm:chPref val="0"/>
          <dgm:bulletEnabled val="1"/>
        </dgm:presLayoutVars>
      </dgm:prSet>
      <dgm:spPr/>
    </dgm:pt>
    <dgm:pt modelId="{DEC1F3A2-E4D9-492B-9380-18BA838E2230}" type="pres">
      <dgm:prSet presAssocID="{3FD5E5C3-4CB2-471E-90A5-728F9081B90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6383B4EC-D03D-4005-A864-089718EFBE1B}" type="pres">
      <dgm:prSet presAssocID="{3FD5E5C3-4CB2-471E-90A5-728F9081B90D}" presName="childText3" presStyleLbl="solidAlignAcc1" presStyleIdx="2" presStyleCnt="3" custScaleY="56798" custLinFactNeighborX="1248" custLinFactNeighborY="-23052">
        <dgm:presLayoutVars>
          <dgm:chMax val="0"/>
          <dgm:chPref val="0"/>
          <dgm:bulletEnabled val="1"/>
        </dgm:presLayoutVars>
      </dgm:prSet>
      <dgm:spPr/>
    </dgm:pt>
  </dgm:ptLst>
  <dgm:cxnLst>
    <dgm:cxn modelId="{CE340515-12AB-49A1-817F-F928A42C1D85}" srcId="{68E1A9BC-1977-46CD-8851-D7631A10D356}" destId="{155414DF-D032-4EAF-959D-5072232DC021}" srcOrd="1" destOrd="0" parTransId="{28A8DC6D-5EF3-427F-99E5-1C2A4D1BD314}" sibTransId="{2C8F94B0-0681-4110-B386-B35534053C6A}"/>
    <dgm:cxn modelId="{938F6C35-2B97-4E4F-A3DD-90D83603359E}" type="presOf" srcId="{166B7B3D-4ADC-4214-9AA4-6AC56EE29E6E}" destId="{EA210060-F554-44EA-9A77-7CF2A40FDD10}" srcOrd="0" destOrd="1" presId="urn:microsoft.com/office/officeart/2009/3/layout/IncreasingArrowsProcess"/>
    <dgm:cxn modelId="{73844539-323F-4A78-A6AF-CCC3AC8C4990}" type="presOf" srcId="{3AE79E39-69FE-4C9C-ADA9-DBCE6380534E}" destId="{7C37D239-D6F0-48CB-B899-A3F8D970A018}" srcOrd="0" destOrd="0" presId="urn:microsoft.com/office/officeart/2009/3/layout/IncreasingArrowsProcess"/>
    <dgm:cxn modelId="{97782A40-1F49-4D6B-887F-F5AC552FCFD0}" type="presOf" srcId="{617F51F4-00D6-48B5-BB37-2A77CD9AABA2}" destId="{6383B4EC-D03D-4005-A864-089718EFBE1B}" srcOrd="0" destOrd="0" presId="urn:microsoft.com/office/officeart/2009/3/layout/IncreasingArrowsProcess"/>
    <dgm:cxn modelId="{C4D01047-7CB0-4F0E-857D-1DB7AC8D6BF1}" srcId="{C48E4313-65A2-4910-9A22-4C96F019D229}" destId="{68E1A9BC-1977-46CD-8851-D7631A10D356}" srcOrd="0" destOrd="0" parTransId="{36442551-C4B3-4028-9D3B-2F1CC38055C3}" sibTransId="{F806124D-E912-480F-85AD-46AB8FDA9591}"/>
    <dgm:cxn modelId="{601EA36D-5FA1-48E6-9762-EF1126B3F02E}" type="presOf" srcId="{BEB9BE85-8F61-4704-B0B2-53975DA4F319}" destId="{EA210060-F554-44EA-9A77-7CF2A40FDD10}" srcOrd="0" destOrd="0" presId="urn:microsoft.com/office/officeart/2009/3/layout/IncreasingArrowsProcess"/>
    <dgm:cxn modelId="{63019F75-07D4-4173-BFF8-5D15EAEE9736}" type="presOf" srcId="{3FD5E5C3-4CB2-471E-90A5-728F9081B90D}" destId="{DEC1F3A2-E4D9-492B-9380-18BA838E2230}" srcOrd="0" destOrd="0" presId="urn:microsoft.com/office/officeart/2009/3/layout/IncreasingArrowsProcess"/>
    <dgm:cxn modelId="{2D668178-78BD-4A68-A3CF-0C7798302E4A}" type="presOf" srcId="{155414DF-D032-4EAF-959D-5072232DC021}" destId="{49E9B94E-35C8-4597-9808-2CF1B5A68695}" srcOrd="0" destOrd="1" presId="urn:microsoft.com/office/officeart/2009/3/layout/IncreasingArrowsProcess"/>
    <dgm:cxn modelId="{2CEEE87D-5BB0-43E0-83E7-84E95E255853}" type="presOf" srcId="{68E1A9BC-1977-46CD-8851-D7631A10D356}" destId="{F88057EF-F88C-4B51-B0A2-EFA68FC65D91}" srcOrd="0" destOrd="0" presId="urn:microsoft.com/office/officeart/2009/3/layout/IncreasingArrowsProcess"/>
    <dgm:cxn modelId="{E116D795-EAF5-4FD9-BED7-A1B7B39AE54A}" type="presOf" srcId="{01BBE9EA-E77D-4735-8B84-6D665F036152}" destId="{49E9B94E-35C8-4597-9808-2CF1B5A68695}" srcOrd="0" destOrd="0" presId="urn:microsoft.com/office/officeart/2009/3/layout/IncreasingArrowsProcess"/>
    <dgm:cxn modelId="{AABE2D97-B2E0-46A9-AD83-B1BD9909368B}" srcId="{3AE79E39-69FE-4C9C-ADA9-DBCE6380534E}" destId="{BEB9BE85-8F61-4704-B0B2-53975DA4F319}" srcOrd="0" destOrd="0" parTransId="{300592C7-29CD-4966-9034-9F8202C28AF1}" sibTransId="{695FB1CD-ECB8-409C-8B27-6BD72C916F08}"/>
    <dgm:cxn modelId="{6425F2A9-8876-4337-AC3B-9BAC3DCFF22E}" srcId="{68E1A9BC-1977-46CD-8851-D7631A10D356}" destId="{01BBE9EA-E77D-4735-8B84-6D665F036152}" srcOrd="0" destOrd="0" parTransId="{DCF6EA2E-378D-41BA-A4AF-E770026F0EBF}" sibTransId="{41C4EA00-2AAD-483A-B910-6767A0CF8D6B}"/>
    <dgm:cxn modelId="{1B3072C4-F90B-4949-881E-B29DDB367882}" type="presOf" srcId="{C48E4313-65A2-4910-9A22-4C96F019D229}" destId="{9BC38922-DDA3-419D-99CB-030BC1EB6438}" srcOrd="0" destOrd="0" presId="urn:microsoft.com/office/officeart/2009/3/layout/IncreasingArrowsProcess"/>
    <dgm:cxn modelId="{37E0AEE6-F494-4BA6-949F-E6C8CEEA2739}" srcId="{3FD5E5C3-4CB2-471E-90A5-728F9081B90D}" destId="{617F51F4-00D6-48B5-BB37-2A77CD9AABA2}" srcOrd="0" destOrd="0" parTransId="{073F681D-F9A9-4D47-B843-3B1DF6A0C370}" sibTransId="{091BB092-4C59-4C0A-905E-7189FF1DF26C}"/>
    <dgm:cxn modelId="{A63A04EB-012B-4AAE-AADA-47DC0D4B9CAE}" srcId="{C48E4313-65A2-4910-9A22-4C96F019D229}" destId="{3AE79E39-69FE-4C9C-ADA9-DBCE6380534E}" srcOrd="1" destOrd="0" parTransId="{241986A7-86EC-43BC-BD5E-CA570D074B6E}" sibTransId="{A17BCD1B-1A6E-475C-853C-457CB0B4385E}"/>
    <dgm:cxn modelId="{0BE5CAEC-BB98-43D2-93A6-6453822B99C7}" srcId="{3AE79E39-69FE-4C9C-ADA9-DBCE6380534E}" destId="{166B7B3D-4ADC-4214-9AA4-6AC56EE29E6E}" srcOrd="1" destOrd="0" parTransId="{EDABBBF6-1236-4C5E-B14A-8481EBC67E83}" sibTransId="{9C38FD3A-F1E1-4C30-B845-EF4653E1A781}"/>
    <dgm:cxn modelId="{5ACE0CF3-12B7-44AA-A707-CB0233D2D447}" srcId="{C48E4313-65A2-4910-9A22-4C96F019D229}" destId="{3FD5E5C3-4CB2-471E-90A5-728F9081B90D}" srcOrd="2" destOrd="0" parTransId="{371F37DB-3D81-489F-B213-075FBB2C5415}" sibTransId="{54D78A69-E971-421F-8899-332257A9CFEC}"/>
    <dgm:cxn modelId="{1CD5EA0B-F43A-4EDD-B68C-03B5E90C5F07}" type="presParOf" srcId="{9BC38922-DDA3-419D-99CB-030BC1EB6438}" destId="{F88057EF-F88C-4B51-B0A2-EFA68FC65D91}" srcOrd="0" destOrd="0" presId="urn:microsoft.com/office/officeart/2009/3/layout/IncreasingArrowsProcess"/>
    <dgm:cxn modelId="{2386DCC9-AB42-4A16-9327-7A89A3902C5A}" type="presParOf" srcId="{9BC38922-DDA3-419D-99CB-030BC1EB6438}" destId="{49E9B94E-35C8-4597-9808-2CF1B5A68695}" srcOrd="1" destOrd="0" presId="urn:microsoft.com/office/officeart/2009/3/layout/IncreasingArrowsProcess"/>
    <dgm:cxn modelId="{40B8D4BD-47AC-4321-8425-78E5C5EAE421}" type="presParOf" srcId="{9BC38922-DDA3-419D-99CB-030BC1EB6438}" destId="{7C37D239-D6F0-48CB-B899-A3F8D970A018}" srcOrd="2" destOrd="0" presId="urn:microsoft.com/office/officeart/2009/3/layout/IncreasingArrowsProcess"/>
    <dgm:cxn modelId="{5E23415D-6EB9-4DFA-ABB3-100DEEF48248}" type="presParOf" srcId="{9BC38922-DDA3-419D-99CB-030BC1EB6438}" destId="{EA210060-F554-44EA-9A77-7CF2A40FDD10}" srcOrd="3" destOrd="0" presId="urn:microsoft.com/office/officeart/2009/3/layout/IncreasingArrowsProcess"/>
    <dgm:cxn modelId="{D102986A-338A-43CE-8EC9-AF560A987E69}" type="presParOf" srcId="{9BC38922-DDA3-419D-99CB-030BC1EB6438}" destId="{DEC1F3A2-E4D9-492B-9380-18BA838E2230}" srcOrd="4" destOrd="0" presId="urn:microsoft.com/office/officeart/2009/3/layout/IncreasingArrowsProcess"/>
    <dgm:cxn modelId="{0BB7A676-EDA4-457B-A8FA-B7ED79F3DD98}" type="presParOf" srcId="{9BC38922-DDA3-419D-99CB-030BC1EB6438}" destId="{6383B4EC-D03D-4005-A864-089718EFBE1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057EF-F88C-4B51-B0A2-EFA68FC65D91}">
      <dsp:nvSpPr>
        <dsp:cNvPr id="0" name=""/>
        <dsp:cNvSpPr/>
      </dsp:nvSpPr>
      <dsp:spPr>
        <a:xfrm>
          <a:off x="104742" y="468558"/>
          <a:ext cx="8395367" cy="12156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19298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baseline="0" dirty="0">
              <a:ea typeface="標楷體" panose="03000509000000000000" pitchFamily="65" charset="-120"/>
            </a:rPr>
            <a:t>(</a:t>
          </a:r>
          <a:r>
            <a:rPr lang="zh-TW" altLang="en-US" sz="2400" kern="1200" baseline="0" dirty="0">
              <a:ea typeface="標楷體" panose="03000509000000000000" pitchFamily="65" charset="-120"/>
            </a:rPr>
            <a:t>一 </a:t>
          </a:r>
          <a:r>
            <a:rPr lang="en-US" altLang="zh-TW" sz="2400" kern="1200" baseline="0" dirty="0">
              <a:ea typeface="標楷體" panose="03000509000000000000" pitchFamily="65" charset="-120"/>
            </a:rPr>
            <a:t>)</a:t>
          </a:r>
          <a:r>
            <a:rPr lang="zh-TW" altLang="en-US" sz="2400" kern="1200" baseline="0" dirty="0">
              <a:ea typeface="標楷體" panose="03000509000000000000" pitchFamily="65" charset="-120"/>
            </a:rPr>
            <a:t>概念認識</a:t>
          </a:r>
        </a:p>
      </dsp:txBody>
      <dsp:txXfrm>
        <a:off x="104742" y="772467"/>
        <a:ext cx="8091459" cy="607817"/>
      </dsp:txXfrm>
    </dsp:sp>
    <dsp:sp modelId="{49E9B94E-35C8-4597-9808-2CF1B5A68695}">
      <dsp:nvSpPr>
        <dsp:cNvPr id="0" name=""/>
        <dsp:cNvSpPr/>
      </dsp:nvSpPr>
      <dsp:spPr>
        <a:xfrm>
          <a:off x="103805" y="1365101"/>
          <a:ext cx="3038245" cy="14289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baseline="0" dirty="0">
              <a:ea typeface="標楷體" panose="03000509000000000000" pitchFamily="65" charset="-120"/>
            </a:rPr>
            <a:t>健康議題核心概念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baseline="0" dirty="0">
              <a:ea typeface="標楷體" panose="03000509000000000000" pitchFamily="65" charset="-120"/>
            </a:rPr>
            <a:t>生活情境脈絡覺察</a:t>
          </a:r>
        </a:p>
      </dsp:txBody>
      <dsp:txXfrm>
        <a:off x="103805" y="1365101"/>
        <a:ext cx="3038245" cy="1428942"/>
      </dsp:txXfrm>
    </dsp:sp>
    <dsp:sp modelId="{7C37D239-D6F0-48CB-B899-A3F8D970A018}">
      <dsp:nvSpPr>
        <dsp:cNvPr id="0" name=""/>
        <dsp:cNvSpPr/>
      </dsp:nvSpPr>
      <dsp:spPr>
        <a:xfrm>
          <a:off x="2700157" y="905862"/>
          <a:ext cx="5775400" cy="12156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19298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baseline="0" dirty="0">
              <a:ea typeface="標楷體" panose="03000509000000000000" pitchFamily="65" charset="-120"/>
            </a:rPr>
            <a:t>(</a:t>
          </a:r>
          <a:r>
            <a:rPr lang="zh-TW" altLang="en-US" sz="2400" kern="1200" baseline="0" dirty="0">
              <a:ea typeface="標楷體" panose="03000509000000000000" pitchFamily="65" charset="-120"/>
            </a:rPr>
            <a:t>二</a:t>
          </a:r>
          <a:r>
            <a:rPr lang="en-US" altLang="zh-TW" sz="2400" kern="1200" baseline="0" dirty="0">
              <a:ea typeface="標楷體" panose="03000509000000000000" pitchFamily="65" charset="-120"/>
            </a:rPr>
            <a:t>)</a:t>
          </a:r>
          <a:r>
            <a:rPr lang="zh-TW" altLang="en-US" sz="2400" kern="1200" baseline="0" dirty="0">
              <a:ea typeface="標楷體" panose="03000509000000000000" pitchFamily="65" charset="-120"/>
            </a:rPr>
            <a:t>情境演練</a:t>
          </a:r>
        </a:p>
      </dsp:txBody>
      <dsp:txXfrm>
        <a:off x="2700157" y="1209771"/>
        <a:ext cx="5471492" cy="607817"/>
      </dsp:txXfrm>
    </dsp:sp>
    <dsp:sp modelId="{EA210060-F554-44EA-9A77-7CF2A40FDD10}">
      <dsp:nvSpPr>
        <dsp:cNvPr id="0" name=""/>
        <dsp:cNvSpPr/>
      </dsp:nvSpPr>
      <dsp:spPr>
        <a:xfrm>
          <a:off x="2780022" y="1818307"/>
          <a:ext cx="2570862" cy="1429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baseline="0" dirty="0">
              <a:ea typeface="標楷體" panose="03000509000000000000" pitchFamily="65" charset="-120"/>
            </a:rPr>
            <a:t>模擬情境演練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baseline="0" dirty="0">
              <a:ea typeface="標楷體" panose="03000509000000000000" pitchFamily="65" charset="-120"/>
            </a:rPr>
            <a:t>生活技能步驟</a:t>
          </a:r>
        </a:p>
      </dsp:txBody>
      <dsp:txXfrm>
        <a:off x="2780022" y="1818307"/>
        <a:ext cx="2570862" cy="1429199"/>
      </dsp:txXfrm>
    </dsp:sp>
    <dsp:sp modelId="{DEC1F3A2-E4D9-492B-9380-18BA838E2230}">
      <dsp:nvSpPr>
        <dsp:cNvPr id="0" name=""/>
        <dsp:cNvSpPr/>
      </dsp:nvSpPr>
      <dsp:spPr>
        <a:xfrm>
          <a:off x="5270673" y="1278981"/>
          <a:ext cx="3205230" cy="12156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19298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baseline="0" dirty="0">
              <a:ea typeface="標楷體" panose="03000509000000000000" pitchFamily="65" charset="-120"/>
            </a:rPr>
            <a:t>(</a:t>
          </a:r>
          <a:r>
            <a:rPr lang="zh-TW" altLang="en-US" sz="2400" kern="1200" baseline="0" dirty="0">
              <a:ea typeface="標楷體" panose="03000509000000000000" pitchFamily="65" charset="-120"/>
            </a:rPr>
            <a:t>三</a:t>
          </a:r>
          <a:r>
            <a:rPr lang="en-US" altLang="zh-TW" sz="2400" kern="1200" baseline="0" dirty="0">
              <a:ea typeface="標楷體" panose="03000509000000000000" pitchFamily="65" charset="-120"/>
            </a:rPr>
            <a:t>)</a:t>
          </a:r>
          <a:r>
            <a:rPr lang="zh-TW" altLang="en-US" sz="2400" kern="1200" baseline="0" dirty="0">
              <a:ea typeface="標楷體" panose="03000509000000000000" pitchFamily="65" charset="-120"/>
            </a:rPr>
            <a:t>實踐維持</a:t>
          </a:r>
        </a:p>
      </dsp:txBody>
      <dsp:txXfrm>
        <a:off x="5270673" y="1582890"/>
        <a:ext cx="2901322" cy="607817"/>
      </dsp:txXfrm>
    </dsp:sp>
    <dsp:sp modelId="{6383B4EC-D03D-4005-A864-089718EFBE1B}">
      <dsp:nvSpPr>
        <dsp:cNvPr id="0" name=""/>
        <dsp:cNvSpPr/>
      </dsp:nvSpPr>
      <dsp:spPr>
        <a:xfrm>
          <a:off x="5302757" y="2182929"/>
          <a:ext cx="2570862" cy="131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baseline="0" dirty="0">
              <a:ea typeface="標楷體" panose="03000509000000000000" pitchFamily="65" charset="-120"/>
            </a:rPr>
            <a:t>真實生活情境</a:t>
          </a:r>
          <a:endParaRPr lang="en-US" altLang="zh-TW" sz="2400" kern="1200" baseline="0" dirty="0">
            <a:ea typeface="標楷體" panose="03000509000000000000" pitchFamily="65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baseline="0" dirty="0">
              <a:ea typeface="標楷體" panose="03000509000000000000" pitchFamily="65" charset="-120"/>
            </a:rPr>
            <a:t>實踐與應用</a:t>
          </a:r>
        </a:p>
      </dsp:txBody>
      <dsp:txXfrm>
        <a:off x="5302757" y="2182929"/>
        <a:ext cx="2570862" cy="131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74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78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72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54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60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88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33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50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21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C0034-855B-4EC2-BEE1-A51E9265BF6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71FC-C4A4-419A-85F2-34A405CAE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7128" y="329189"/>
            <a:ext cx="9144000" cy="3259137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Salesforce Sans"/>
                <a:ea typeface="標楷體" panose="03000509000000000000" pitchFamily="65" charset="-120"/>
                <a:sym typeface="Salesforce Sans"/>
              </a:rPr>
              <a:t>班親會課程說明</a:t>
            </a:r>
            <a:br>
              <a:rPr lang="en-US" altLang="zh-TW" b="1" dirty="0">
                <a:latin typeface="Salesforce Sans"/>
                <a:ea typeface="標楷體" panose="03000509000000000000" pitchFamily="65" charset="-120"/>
                <a:sym typeface="Salesforce Sans"/>
              </a:rPr>
            </a:br>
            <a:br>
              <a:rPr lang="en-US" altLang="zh-TW" b="1" dirty="0">
                <a:latin typeface="Salesforce Sans"/>
                <a:ea typeface="標楷體" panose="03000509000000000000" pitchFamily="65" charset="-120"/>
                <a:sym typeface="Salesforce Sans"/>
              </a:rPr>
            </a:br>
            <a:r>
              <a:rPr lang="zh-TW" altLang="en-US" sz="4800" dirty="0">
                <a:latin typeface="Salesforce Sans"/>
                <a:ea typeface="標楷體" panose="03000509000000000000" pitchFamily="65" charset="-120"/>
                <a:sym typeface="Salesforce Sans"/>
              </a:rPr>
              <a:t>三年級健康</a:t>
            </a:r>
            <a:endParaRPr lang="zh-TW" altLang="en-US" sz="4800" dirty="0"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594926" y="4015509"/>
            <a:ext cx="4229100" cy="647700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黃鈺婷老師</a:t>
            </a:r>
          </a:p>
        </p:txBody>
      </p:sp>
    </p:spTree>
    <p:extLst>
      <p:ext uri="{BB962C8B-B14F-4D97-AF65-F5344CB8AC3E}">
        <p14:creationId xmlns:p14="http://schemas.microsoft.com/office/powerpoint/2010/main" val="24350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6884" y="0"/>
            <a:ext cx="6320589" cy="1325563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Salesforce Sans"/>
                <a:ea typeface="標楷體" panose="03000509000000000000" pitchFamily="65" charset="-120"/>
              </a:rPr>
              <a:t>本學期教學內容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1207" b="12271"/>
          <a:stretch/>
        </p:blipFill>
        <p:spPr>
          <a:xfrm>
            <a:off x="782108" y="1158833"/>
            <a:ext cx="11409892" cy="56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4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4242" y="132556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將生活技能融入健康課程教學，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養成學生思考解決問題的能力，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落實對自身健康有益的行動力。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36884" y="0"/>
            <a:ext cx="63205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latin typeface="Salesforce Sans"/>
                <a:ea typeface="標楷體" panose="03000509000000000000" pitchFamily="65" charset="-120"/>
              </a:rPr>
              <a:t>教學重點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4118895"/>
              </p:ext>
            </p:extLst>
          </p:nvPr>
        </p:nvGraphicFramePr>
        <p:xfrm>
          <a:off x="2176380" y="2651126"/>
          <a:ext cx="8395368" cy="449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17" y="0"/>
            <a:ext cx="3162983" cy="267811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5" r="8707"/>
          <a:stretch/>
        </p:blipFill>
        <p:spPr>
          <a:xfrm rot="939504">
            <a:off x="-288205" y="5026227"/>
            <a:ext cx="2284894" cy="20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78</Words>
  <Application>Microsoft Office PowerPoint</Application>
  <PresentationFormat>寬螢幕</PresentationFormat>
  <Paragraphs>16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Salesforce Sans</vt:lpstr>
      <vt:lpstr>新細明體</vt:lpstr>
      <vt:lpstr>標楷體</vt:lpstr>
      <vt:lpstr>Arial</vt:lpstr>
      <vt:lpstr>Calibri</vt:lpstr>
      <vt:lpstr>Calibri Light</vt:lpstr>
      <vt:lpstr>Office 佈景主題</vt:lpstr>
      <vt:lpstr>班親會課程說明  三年級健康</vt:lpstr>
      <vt:lpstr>本學期教學內容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班親會課程說明  三年級健康</dc:title>
  <dc:creator>黃鈺婷</dc:creator>
  <cp:lastModifiedBy>Roki</cp:lastModifiedBy>
  <cp:revision>10</cp:revision>
  <dcterms:created xsi:type="dcterms:W3CDTF">2022-02-18T03:32:58Z</dcterms:created>
  <dcterms:modified xsi:type="dcterms:W3CDTF">2022-02-21T06:13:01Z</dcterms:modified>
</cp:coreProperties>
</file>