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309" r:id="rId4"/>
    <p:sldId id="319" r:id="rId5"/>
    <p:sldId id="311" r:id="rId6"/>
    <p:sldId id="310" r:id="rId7"/>
    <p:sldId id="321" r:id="rId8"/>
    <p:sldId id="272" r:id="rId9"/>
    <p:sldId id="304" r:id="rId10"/>
    <p:sldId id="317" r:id="rId11"/>
    <p:sldId id="318" r:id="rId12"/>
    <p:sldId id="271" r:id="rId13"/>
    <p:sldId id="299" r:id="rId14"/>
    <p:sldId id="289" r:id="rId15"/>
    <p:sldId id="300" r:id="rId16"/>
    <p:sldId id="315" r:id="rId17"/>
    <p:sldId id="316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E7"/>
    <a:srgbClr val="FAE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BA3B0-22DC-46E7-A073-209B9DEB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13576-011B-453C-8D6C-A88B78C9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5E77BF-7816-4698-8BCA-B7FC807C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AF7FB7-EDEB-423D-B928-2F425E7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F347C-198C-4239-AE73-A9EAAC0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E8F7-7DBF-4006-94E4-ADDB183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63D56-3516-4F5D-A950-EBEF164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63403-30F6-4F21-8E79-378349A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9F1A3-CB2D-4FEE-8EB5-BADF963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581A-4A9D-4D97-B7F9-DB2A9EC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E5BB5D-335A-4438-BBD0-1E656CAD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0560FF-B85A-4FC4-B72E-47A5A4F5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3CFF4-55E4-4BB6-A86B-AF4ED388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9C3FE-7322-4356-8219-237B6821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8ECD1-114C-4249-9606-20778F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751D-254F-4A09-A3EC-3A17D11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B7779-654F-4347-8915-8E44B7E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1B1BB6-0647-4A3F-A7E5-B9CAA4B5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9374-5552-4FF9-86A8-E48A334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48B7-3D1D-44DD-8F9A-27FB7C3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8DB42-7CF5-4002-B785-33000A82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A3B52-5DBA-4464-AD8B-58B5FDEE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79E7-92A1-4178-8DCC-CF5D04D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8E800A-DDCC-4C5B-B09F-F7C854E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CFB201-A6CC-4F44-AC48-F9ECAB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AE9D-EE72-415C-8D16-C8EA617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414E11-F8DA-48D5-9E9A-B799D4CC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E5935A-792D-4627-83F4-06B37E13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716C-F755-4AD6-B120-436C1B22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C13C40-EEAA-47CF-9AA8-CEC2469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771E85-9805-4B4B-873C-21CFDA6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BC613-CD7C-42C1-AE9C-4C1E747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B632B-A256-4627-87BC-565F6B29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27D0F8-807E-4A9E-941F-001EB913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13ED8-A8EA-4749-AC94-9CB2BB6C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6486B4-0B4D-4787-86FB-FABEC298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60EA5C-5215-4649-974E-DD8C6D03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629D4A-08D9-46CF-8FFC-00E3419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C70DEA-69D7-4B26-8E1E-A799BCB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9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82A61-960A-40CE-B955-5E0B544A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BDC6D-50A2-48B8-9E01-279642D7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B78103-12D5-426D-8CD4-35C3988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17F8B-D0CF-45DC-81DA-1AA2DDDB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02DDD6-37E6-4BF2-ACEA-38DBC836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0582-0B84-481B-B2A9-3F87923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A6CAC6-9BC1-4953-9301-C18649C3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9499-2884-45AB-BF2D-645BDA7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D14ADD-8E9E-4A61-B180-6CEFEE45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96DE6-3195-42DD-926D-E12B0AD3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84D41-9F0C-42C2-AB14-5AA7729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38C9D0-8598-4767-9A21-266F14C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27670-2F58-4815-AC81-F1DBBFC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20F6C-6A96-4C12-A478-DA2A321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FFBBF4-7E29-4A20-B6A2-88D64872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3A5B44-C1D6-4381-B765-0D15FD97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0E1002-FB0B-49E8-A26F-E5903B5D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B96E7-FF35-4EA4-A5DD-E9032B2C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E026C-930F-4E51-89E2-F1123BC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3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90A392-EA64-4091-AA58-107253DA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CE5007-6ACF-4A79-A8BE-B99A2744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A684EE-3F9E-4248-879C-53CD0E7A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49AF-03EC-4D72-ADE4-F37F09877F92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6F23-B053-4D5E-AE6F-3DF62B329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2C78-5FCA-4A18-898F-A7A3D2C8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textbook.knsh.com.tw/Ebookviewer2/AFile/AFile.html?bookId=2101211236197&amp;AFileMovie=1d0ec9a0-8c19-4c60-bd04-809146460aed" TargetMode="External"/><Relationship Id="rId2" Type="http://schemas.openxmlformats.org/officeDocument/2006/relationships/hyperlink" Target="https://webetextbook.knsh.com.tw/Ebookviewer2/AFile/AFile.html?bookId=2101211236197&amp;AFileMovie=278aba87-44fd-49ff-bd91-8a2a06a4207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etextbook.knsh.com.tw/Ebookviewer2/AFile/AFile.html?bookId=2101211236197&amp;AFileMovie=a8362dbc-12a4-4888-a5fe-c8e38e8a945d" TargetMode="External"/><Relationship Id="rId4" Type="http://schemas.openxmlformats.org/officeDocument/2006/relationships/hyperlink" Target="https://webetextbook.knsh.com.tw/Ebookviewer2/AFile/AFile.html?bookId=2101211236197&amp;AFileMovie=38cbaf24-e229-47f4-b027-0c577a67196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uDKkA7BR8" TargetMode="External"/><Relationship Id="rId2" Type="http://schemas.openxmlformats.org/officeDocument/2006/relationships/hyperlink" Target="https://www.youtube.com/watch?v=f5kVXL6c3P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TPhHzZQ7l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0604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8289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333" t="2445" r="7668" b="11038"/>
          <a:stretch/>
        </p:blipFill>
        <p:spPr>
          <a:xfrm>
            <a:off x="137160" y="0"/>
            <a:ext cx="12168000" cy="68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166" t="1704" r="7750" b="11037"/>
          <a:stretch/>
        </p:blipFill>
        <p:spPr>
          <a:xfrm>
            <a:off x="0" y="-79998"/>
            <a:ext cx="12168000" cy="69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2021 0604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177465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" y="703380"/>
            <a:ext cx="12168000" cy="54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BA7652D-E812-4AB4-ABAA-52B9DFFB3A18}"/>
              </a:ext>
            </a:extLst>
          </p:cNvPr>
          <p:cNvSpPr txBox="1"/>
          <p:nvPr/>
        </p:nvSpPr>
        <p:spPr>
          <a:xfrm>
            <a:off x="334108" y="528320"/>
            <a:ext cx="107178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endParaRPr lang="en-US" altLang="zh-TW" dirty="0"/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webetextbook.knsh.com.tw/Ebookviewer2/AFile/AFile.html?bookId=2101211236197&amp;AFileMovie=278aba87-44fd-49ff-bd91-8a2a06a4207a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endParaRPr lang="en-US" altLang="zh-TW" sz="3200" dirty="0"/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webetextbook.knsh.com.tw/Ebookviewer2/AFile/AFile.html?bookId=2101211236197&amp;AFileMovie=1d0ec9a0-8c19-4c60-bd04-809146460aed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endParaRPr lang="en-US" altLang="zh-TW" sz="3200" dirty="0"/>
          </a:p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webetextbook.knsh.com.tw/Ebookviewer2/AFile/AFile.html?bookId=2101211236197&amp;AFileMovie=38cbaf24-e229-47f4-b027-0c577a671961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0"/>
            <a:r>
              <a:rPr lang="zh-TW" altLang="en-US" sz="32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endParaRPr lang="en-US" altLang="zh-TW" sz="3200" dirty="0">
              <a:solidFill>
                <a:prstClr val="black"/>
              </a:solidFill>
            </a:endParaRPr>
          </a:p>
          <a:p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webetextbook.knsh.com.tw/Ebookviewer2/AFile/AFile.html?bookId=2101211236197&amp;AFileMovie=a8362dbc-12a4-4888-a5fe-c8e38e8a945d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88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631"/>
            <a:ext cx="12168000" cy="54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00" t="2148" r="3749" b="11333"/>
          <a:stretch/>
        </p:blipFill>
        <p:spPr>
          <a:xfrm>
            <a:off x="8792" y="287483"/>
            <a:ext cx="12168000" cy="62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67" t="2149" r="3333" b="11630"/>
          <a:stretch/>
        </p:blipFill>
        <p:spPr>
          <a:xfrm>
            <a:off x="17584" y="303626"/>
            <a:ext cx="12168000" cy="62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2021 0604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426916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082"/>
            <a:ext cx="12168000" cy="53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十大省水好習慣_圖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70" y="0"/>
            <a:ext cx="577265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9917" y="927823"/>
            <a:ext cx="9417963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現在換你製作新的遊戲囉！</a:t>
            </a:r>
            <a:b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就像下方的圖一󠇡樣，</a:t>
            </a:r>
            <a:b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請畫連續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12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個格子󠇡在空󠇡白紙上，</a:t>
            </a:r>
            <a:b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並將你學到的省水好習慣填入，</a:t>
            </a:r>
          </a:p>
          <a:p>
            <a:pPr>
              <a:lnSpc>
                <a:spcPct val="20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完成後，就可以與家人一󠇢起玩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囉！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209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" y="731435"/>
            <a:ext cx="12168000" cy="53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2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BA7652D-E812-4AB4-ABAA-52B9DFFB3A18}"/>
              </a:ext>
            </a:extLst>
          </p:cNvPr>
          <p:cNvSpPr txBox="1"/>
          <p:nvPr/>
        </p:nvSpPr>
        <p:spPr>
          <a:xfrm>
            <a:off x="606670" y="1136064"/>
            <a:ext cx="111574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參考影片：省水觀念從小扎根</a:t>
            </a:r>
            <a:r>
              <a:rPr lang="en-US" altLang="zh-TW" sz="1600" dirty="0">
                <a:hlinkClick r:id="rId2"/>
              </a:rPr>
              <a:t>https://www.youtube.com/watch?v=f5kVXL6c3Pw</a:t>
            </a:r>
            <a:endParaRPr lang="en-US" altLang="zh-TW" sz="1600" dirty="0"/>
          </a:p>
          <a:p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參考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影片：省水標章宣導片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en-US" altLang="zh-TW" sz="1600" dirty="0" smtClean="0">
                <a:hlinkClick r:id="rId3"/>
              </a:rPr>
              <a:t>https://www.youtube.com/watch?v=2uuDKkA7BR8</a:t>
            </a:r>
            <a:endParaRPr lang="en-US" altLang="zh-TW" sz="1600" dirty="0" smtClean="0"/>
          </a:p>
          <a:p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參考影片：省水大作戰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《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台客生活實驗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》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</a:t>
            </a:r>
            <a:r>
              <a:rPr lang="en-US" altLang="zh-TW" dirty="0" smtClean="0">
                <a:hlinkClick r:id="rId4"/>
              </a:rPr>
              <a:t>www.youtube.com/watch?v=OTPhHzZQ7lA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3127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0604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3277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478525" y="18000"/>
            <a:ext cx="7234949" cy="6840000"/>
            <a:chOff x="3658861" y="0"/>
            <a:chExt cx="7234949" cy="6840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0"/>
              <a:ext cx="4797810" cy="68400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8861" y="0"/>
              <a:ext cx="2437139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36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150</Words>
  <Application>Microsoft Office PowerPoint</Application>
  <PresentationFormat>寬螢幕</PresentationFormat>
  <Paragraphs>44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ㄅ字嗨注音標楷 Regular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44</cp:revision>
  <dcterms:created xsi:type="dcterms:W3CDTF">2021-05-18T12:15:20Z</dcterms:created>
  <dcterms:modified xsi:type="dcterms:W3CDTF">2021-05-28T14:36:03Z</dcterms:modified>
</cp:coreProperties>
</file>