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F266D-961B-44B3-AC24-DC6D33835E8C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1025E44-E301-4ED2-AFA4-5A535C6B22A9}">
      <dgm:prSet phldrT="[文字]" custT="1"/>
      <dgm:spPr/>
      <dgm:t>
        <a:bodyPr/>
        <a:lstStyle/>
        <a:p>
          <a:r>
            <a:rPr lang="zh-TW" altLang="en-US" sz="6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林小蓉</a:t>
          </a:r>
          <a:endParaRPr lang="zh-TW" altLang="en-US" sz="6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618A4E4-ED2E-490D-811E-39B7F85757D3}" type="parTrans" cxnId="{DD661FC6-323A-4342-82C1-3FCFA00400F4}">
      <dgm:prSet/>
      <dgm:spPr/>
      <dgm:t>
        <a:bodyPr/>
        <a:lstStyle/>
        <a:p>
          <a:endParaRPr lang="zh-TW" altLang="en-US"/>
        </a:p>
      </dgm:t>
    </dgm:pt>
    <dgm:pt modelId="{48F53EA2-EEF0-4A3E-AEC1-7B5EE8DE40A1}" type="sibTrans" cxnId="{DD661FC6-323A-4342-82C1-3FCFA00400F4}">
      <dgm:prSet/>
      <dgm:spPr/>
      <dgm:t>
        <a:bodyPr/>
        <a:lstStyle/>
        <a:p>
          <a:endParaRPr lang="zh-TW" altLang="en-US"/>
        </a:p>
      </dgm:t>
    </dgm:pt>
    <dgm:pt modelId="{05A014EF-2111-4AEA-A235-2DD1E025D958}">
      <dgm:prSet phldrT="[文字]" custT="1"/>
      <dgm:spPr/>
      <dgm:t>
        <a:bodyPr/>
        <a:lstStyle/>
        <a:p>
          <a:r>
            <a:rPr lang="zh-TW" altLang="en-US" sz="6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王小元</a:t>
          </a:r>
          <a:endParaRPr lang="zh-TW" altLang="en-US" sz="6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358BEC-039D-45FD-9A1E-7E8D5ECC69C6}" type="parTrans" cxnId="{611614C9-1BA6-41FB-8B38-BAC8039F33A4}">
      <dgm:prSet/>
      <dgm:spPr/>
      <dgm:t>
        <a:bodyPr/>
        <a:lstStyle/>
        <a:p>
          <a:endParaRPr lang="zh-TW" altLang="en-US"/>
        </a:p>
      </dgm:t>
    </dgm:pt>
    <dgm:pt modelId="{B8070085-2B70-42B0-97A8-0D22AB58C18E}" type="sibTrans" cxnId="{611614C9-1BA6-41FB-8B38-BAC8039F33A4}">
      <dgm:prSet/>
      <dgm:spPr/>
      <dgm:t>
        <a:bodyPr/>
        <a:lstStyle/>
        <a:p>
          <a:endParaRPr lang="zh-TW" altLang="en-US"/>
        </a:p>
      </dgm:t>
    </dgm:pt>
    <dgm:pt modelId="{6586F2F8-BACE-466F-9FD1-0FA35AA118A9}">
      <dgm:prSet phldrT="[文字]" custT="1"/>
      <dgm:spPr/>
      <dgm:t>
        <a:bodyPr/>
        <a:lstStyle/>
        <a:p>
          <a:r>
            <a:rPr lang="zh-TW" altLang="en-US" sz="6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陳小瑜</a:t>
          </a:r>
          <a:endParaRPr lang="zh-TW" altLang="en-US" sz="6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DFA48A-F02B-4766-95FD-AD62EB282BC7}" type="parTrans" cxnId="{0D451592-339D-424D-ABA4-E387EDCA6713}">
      <dgm:prSet/>
      <dgm:spPr/>
      <dgm:t>
        <a:bodyPr/>
        <a:lstStyle/>
        <a:p>
          <a:endParaRPr lang="zh-TW" altLang="en-US"/>
        </a:p>
      </dgm:t>
    </dgm:pt>
    <dgm:pt modelId="{DB129FFF-708B-48B0-B1F3-0F6BA86C4A52}" type="sibTrans" cxnId="{0D451592-339D-424D-ABA4-E387EDCA6713}">
      <dgm:prSet/>
      <dgm:spPr/>
      <dgm:t>
        <a:bodyPr/>
        <a:lstStyle/>
        <a:p>
          <a:endParaRPr lang="zh-TW" altLang="en-US"/>
        </a:p>
      </dgm:t>
    </dgm:pt>
    <dgm:pt modelId="{05C9E427-DC65-4D58-BDA3-88AE4DCB9A40}" type="pres">
      <dgm:prSet presAssocID="{5AFF266D-961B-44B3-AC24-DC6D33835E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C243B38-A7D2-4DE7-BE33-B0EAF5D4C5AA}" type="pres">
      <dgm:prSet presAssocID="{41025E44-E301-4ED2-AFA4-5A535C6B22A9}" presName="node" presStyleLbl="node1" presStyleIdx="0" presStyleCnt="3" custLinFactNeighborX="327" custLinFactNeighborY="-10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376CDD-9806-4F4C-859A-3DDE3AA166CF}" type="pres">
      <dgm:prSet presAssocID="{48F53EA2-EEF0-4A3E-AEC1-7B5EE8DE40A1}" presName="sibTrans" presStyleCnt="0"/>
      <dgm:spPr/>
      <dgm:t>
        <a:bodyPr/>
        <a:lstStyle/>
        <a:p>
          <a:endParaRPr lang="zh-TW" altLang="en-US"/>
        </a:p>
      </dgm:t>
    </dgm:pt>
    <dgm:pt modelId="{C2E45DDB-6F98-479F-8A07-DA01E103691C}" type="pres">
      <dgm:prSet presAssocID="{05A014EF-2111-4AEA-A235-2DD1E025D9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BC51E3-CE28-4CBC-8699-FE175EC2FCA6}" type="pres">
      <dgm:prSet presAssocID="{B8070085-2B70-42B0-97A8-0D22AB58C18E}" presName="sibTrans" presStyleCnt="0"/>
      <dgm:spPr/>
      <dgm:t>
        <a:bodyPr/>
        <a:lstStyle/>
        <a:p>
          <a:endParaRPr lang="zh-TW" altLang="en-US"/>
        </a:p>
      </dgm:t>
    </dgm:pt>
    <dgm:pt modelId="{A6BA95F9-F684-439B-B867-56F6B441FEA1}" type="pres">
      <dgm:prSet presAssocID="{6586F2F8-BACE-466F-9FD1-0FA35AA118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BD2497-026B-40B1-91D1-CEFF4D94175D}" type="presOf" srcId="{41025E44-E301-4ED2-AFA4-5A535C6B22A9}" destId="{6C243B38-A7D2-4DE7-BE33-B0EAF5D4C5AA}" srcOrd="0" destOrd="0" presId="urn:microsoft.com/office/officeart/2005/8/layout/default"/>
    <dgm:cxn modelId="{77B5FB1D-00EB-41DB-BFC1-73EC4922E08D}" type="presOf" srcId="{05A014EF-2111-4AEA-A235-2DD1E025D958}" destId="{C2E45DDB-6F98-479F-8A07-DA01E103691C}" srcOrd="0" destOrd="0" presId="urn:microsoft.com/office/officeart/2005/8/layout/default"/>
    <dgm:cxn modelId="{611614C9-1BA6-41FB-8B38-BAC8039F33A4}" srcId="{5AFF266D-961B-44B3-AC24-DC6D33835E8C}" destId="{05A014EF-2111-4AEA-A235-2DD1E025D958}" srcOrd="1" destOrd="0" parTransId="{14358BEC-039D-45FD-9A1E-7E8D5ECC69C6}" sibTransId="{B8070085-2B70-42B0-97A8-0D22AB58C18E}"/>
    <dgm:cxn modelId="{0D451592-339D-424D-ABA4-E387EDCA6713}" srcId="{5AFF266D-961B-44B3-AC24-DC6D33835E8C}" destId="{6586F2F8-BACE-466F-9FD1-0FA35AA118A9}" srcOrd="2" destOrd="0" parTransId="{7ADFA48A-F02B-4766-95FD-AD62EB282BC7}" sibTransId="{DB129FFF-708B-48B0-B1F3-0F6BA86C4A52}"/>
    <dgm:cxn modelId="{B1D42A36-BAF9-46D0-86DB-44E311C2F0D1}" type="presOf" srcId="{6586F2F8-BACE-466F-9FD1-0FA35AA118A9}" destId="{A6BA95F9-F684-439B-B867-56F6B441FEA1}" srcOrd="0" destOrd="0" presId="urn:microsoft.com/office/officeart/2005/8/layout/default"/>
    <dgm:cxn modelId="{DD661FC6-323A-4342-82C1-3FCFA00400F4}" srcId="{5AFF266D-961B-44B3-AC24-DC6D33835E8C}" destId="{41025E44-E301-4ED2-AFA4-5A535C6B22A9}" srcOrd="0" destOrd="0" parTransId="{6618A4E4-ED2E-490D-811E-39B7F85757D3}" sibTransId="{48F53EA2-EEF0-4A3E-AEC1-7B5EE8DE40A1}"/>
    <dgm:cxn modelId="{0ADC2318-3D6C-44E3-9370-D737C9780DA2}" type="presOf" srcId="{5AFF266D-961B-44B3-AC24-DC6D33835E8C}" destId="{05C9E427-DC65-4D58-BDA3-88AE4DCB9A40}" srcOrd="0" destOrd="0" presId="urn:microsoft.com/office/officeart/2005/8/layout/default"/>
    <dgm:cxn modelId="{F6C4F607-5064-416E-A672-9D2D5D3F5B19}" type="presParOf" srcId="{05C9E427-DC65-4D58-BDA3-88AE4DCB9A40}" destId="{6C243B38-A7D2-4DE7-BE33-B0EAF5D4C5AA}" srcOrd="0" destOrd="0" presId="urn:microsoft.com/office/officeart/2005/8/layout/default"/>
    <dgm:cxn modelId="{5B53CE18-1AF0-4FDF-9DBA-899C9886D27D}" type="presParOf" srcId="{05C9E427-DC65-4D58-BDA3-88AE4DCB9A40}" destId="{88376CDD-9806-4F4C-859A-3DDE3AA166CF}" srcOrd="1" destOrd="0" presId="urn:microsoft.com/office/officeart/2005/8/layout/default"/>
    <dgm:cxn modelId="{56686F34-3119-4D01-885F-74DDCBC12CFE}" type="presParOf" srcId="{05C9E427-DC65-4D58-BDA3-88AE4DCB9A40}" destId="{C2E45DDB-6F98-479F-8A07-DA01E103691C}" srcOrd="2" destOrd="0" presId="urn:microsoft.com/office/officeart/2005/8/layout/default"/>
    <dgm:cxn modelId="{E51CA2A0-310B-4865-B2DF-98DBC76D012C}" type="presParOf" srcId="{05C9E427-DC65-4D58-BDA3-88AE4DCB9A40}" destId="{8ABC51E3-CE28-4CBC-8699-FE175EC2FCA6}" srcOrd="3" destOrd="0" presId="urn:microsoft.com/office/officeart/2005/8/layout/default"/>
    <dgm:cxn modelId="{1A1E6933-39B4-4BD3-A14F-A69C66DE4784}" type="presParOf" srcId="{05C9E427-DC65-4D58-BDA3-88AE4DCB9A40}" destId="{A6BA95F9-F684-439B-B867-56F6B441FEA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43B38-A7D2-4DE7-BE33-B0EAF5D4C5AA}">
      <dsp:nvSpPr>
        <dsp:cNvPr id="0" name=""/>
        <dsp:cNvSpPr/>
      </dsp:nvSpPr>
      <dsp:spPr>
        <a:xfrm>
          <a:off x="89868" y="0"/>
          <a:ext cx="3372785" cy="20236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林小蓉</a:t>
          </a:r>
          <a:endParaRPr lang="zh-TW" altLang="en-US" sz="6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9868" y="0"/>
        <a:ext cx="3372785" cy="2023671"/>
      </dsp:txXfrm>
    </dsp:sp>
    <dsp:sp modelId="{C2E45DDB-6F98-479F-8A07-DA01E103691C}">
      <dsp:nvSpPr>
        <dsp:cNvPr id="0" name=""/>
        <dsp:cNvSpPr/>
      </dsp:nvSpPr>
      <dsp:spPr>
        <a:xfrm>
          <a:off x="3788904" y="1014"/>
          <a:ext cx="3372785" cy="2023671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王小元</a:t>
          </a:r>
          <a:endParaRPr lang="zh-TW" altLang="en-US" sz="6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88904" y="1014"/>
        <a:ext cx="3372785" cy="2023671"/>
      </dsp:txXfrm>
    </dsp:sp>
    <dsp:sp modelId="{A6BA95F9-F684-439B-B867-56F6B441FEA1}">
      <dsp:nvSpPr>
        <dsp:cNvPr id="0" name=""/>
        <dsp:cNvSpPr/>
      </dsp:nvSpPr>
      <dsp:spPr>
        <a:xfrm>
          <a:off x="1933872" y="2361964"/>
          <a:ext cx="3372785" cy="2023671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陳小瑜</a:t>
          </a:r>
          <a:endParaRPr lang="zh-TW" altLang="en-US" sz="6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33872" y="2361964"/>
        <a:ext cx="3372785" cy="2023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0786-0111-4C5C-8945-ECBEDC5B95AF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DA1E-FB27-4C30-8BE2-EC697681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16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0786-0111-4C5C-8945-ECBEDC5B95AF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DA1E-FB27-4C30-8BE2-EC697681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20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0786-0111-4C5C-8945-ECBEDC5B95AF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DA1E-FB27-4C30-8BE2-EC697681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09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0786-0111-4C5C-8945-ECBEDC5B95AF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DA1E-FB27-4C30-8BE2-EC697681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0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0786-0111-4C5C-8945-ECBEDC5B95AF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DA1E-FB27-4C30-8BE2-EC697681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8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0786-0111-4C5C-8945-ECBEDC5B95AF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DA1E-FB27-4C30-8BE2-EC697681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18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0786-0111-4C5C-8945-ECBEDC5B95AF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DA1E-FB27-4C30-8BE2-EC697681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67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0786-0111-4C5C-8945-ECBEDC5B95AF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DA1E-FB27-4C30-8BE2-EC697681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26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0786-0111-4C5C-8945-ECBEDC5B95AF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DA1E-FB27-4C30-8BE2-EC697681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12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0786-0111-4C5C-8945-ECBEDC5B95AF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DA1E-FB27-4C30-8BE2-EC697681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34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0786-0111-4C5C-8945-ECBEDC5B95AF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DA1E-FB27-4C30-8BE2-EC697681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2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30786-0111-4C5C-8945-ECBEDC5B95AF}" type="datetimeFigureOut">
              <a:rPr lang="zh-TW" altLang="en-US" smtClean="0"/>
              <a:t>2018/12/20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DA1E-FB27-4C30-8BE2-EC697681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3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79634" y="331079"/>
            <a:ext cx="3991778" cy="1251505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ln w="19050">
                  <a:solidFill>
                    <a:schemeClr val="bg1"/>
                  </a:solidFill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我的麻吉</a:t>
            </a:r>
            <a:endParaRPr lang="zh-TW" altLang="en-US" sz="7200" dirty="0">
              <a:ln w="19050">
                <a:solidFill>
                  <a:schemeClr val="bg1"/>
                </a:solidFill>
              </a:ln>
              <a:solidFill>
                <a:srgbClr val="FF5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942793742"/>
              </p:ext>
            </p:extLst>
          </p:nvPr>
        </p:nvGraphicFramePr>
        <p:xfrm>
          <a:off x="2055258" y="2177495"/>
          <a:ext cx="7240530" cy="438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0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林小蓉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65" y="2153396"/>
            <a:ext cx="3261990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6513723" y="2949345"/>
            <a:ext cx="2905699" cy="163367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綽號：小甜心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專長：唱歌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口頭禪：唉呦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5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王小元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65" y="2154405"/>
            <a:ext cx="3261990" cy="4349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6513723" y="2949345"/>
            <a:ext cx="2905699" cy="163367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綽號：小帥哥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專長：運動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口頭禪：超酷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9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陳小瑜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65" y="2154405"/>
            <a:ext cx="3261990" cy="4349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6513723" y="2949345"/>
            <a:ext cx="2905699" cy="1633671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綽號：小魚兒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專長：彈鋼琴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口頭禪：喔喔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96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</Words>
  <Application>Microsoft Office PowerPoint</Application>
  <PresentationFormat>寬螢幕</PresentationFormat>
  <Paragraphs>16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標楷體</vt:lpstr>
      <vt:lpstr>Arial</vt:lpstr>
      <vt:lpstr>Calibri</vt:lpstr>
      <vt:lpstr>Calibri Light</vt:lpstr>
      <vt:lpstr>Office 佈景主題</vt:lpstr>
      <vt:lpstr>我的麻吉</vt:lpstr>
      <vt:lpstr>林小蓉</vt:lpstr>
      <vt:lpstr>王小元</vt:lpstr>
      <vt:lpstr>陳小瑜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我的麻吉</dc:title>
  <dc:creator>teacher</dc:creator>
  <cp:lastModifiedBy>teacher</cp:lastModifiedBy>
  <cp:revision>12</cp:revision>
  <dcterms:created xsi:type="dcterms:W3CDTF">2018-11-29T02:36:07Z</dcterms:created>
  <dcterms:modified xsi:type="dcterms:W3CDTF">2018-12-20T02:56:48Z</dcterms:modified>
</cp:coreProperties>
</file>