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489" r:id="rId2"/>
    <p:sldId id="545" r:id="rId3"/>
    <p:sldId id="546" r:id="rId4"/>
    <p:sldId id="519" r:id="rId5"/>
    <p:sldId id="547" r:id="rId6"/>
    <p:sldId id="520" r:id="rId7"/>
    <p:sldId id="548" r:id="rId8"/>
    <p:sldId id="523" r:id="rId9"/>
    <p:sldId id="540" r:id="rId10"/>
    <p:sldId id="549" r:id="rId11"/>
    <p:sldId id="530" r:id="rId12"/>
    <p:sldId id="531" r:id="rId13"/>
    <p:sldId id="550" r:id="rId14"/>
    <p:sldId id="535" r:id="rId15"/>
    <p:sldId id="541" r:id="rId16"/>
    <p:sldId id="551" r:id="rId17"/>
    <p:sldId id="552" r:id="rId18"/>
    <p:sldId id="55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2017/2/18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281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880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421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563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4463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256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963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644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622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21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40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482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91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336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231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021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6668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二、從空中看臺灣</a:t>
            </a: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63888" y="752034"/>
            <a:ext cx="4032473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原本</a:t>
            </a:r>
            <a:r>
              <a:rPr lang="zh-TW" altLang="en-US" sz="4400" b="1" u="sng" dirty="0" smtClean="0">
                <a:solidFill>
                  <a:srgbClr val="0000FF"/>
                </a:solidFill>
              </a:rPr>
              <a:t>小白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全家打算利用二二八連續假期到</a:t>
            </a:r>
            <a:r>
              <a:rPr lang="zh-TW" altLang="en-US" sz="4400" b="1" u="sng" dirty="0" smtClean="0">
                <a:solidFill>
                  <a:srgbClr val="0000FF"/>
                </a:solidFill>
              </a:rPr>
              <a:t>墾丁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遊玩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因颱風來襲，只好取消，留在</a:t>
            </a:r>
            <a:r>
              <a:rPr lang="zh-TW" altLang="en-US" sz="4400" b="1" u="sng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臺北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進行防颱措施。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5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411760" y="836708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4139952" y="656528"/>
            <a:ext cx="3168353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只有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為家園的美好努力過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，我們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能在看見臺灣的同時，也看見幸福！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8024" y="656528"/>
            <a:ext cx="2520281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只有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每天確實的完成與訂正功課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能使自己的成績進步。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0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引用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843808" y="908720"/>
            <a:ext cx="3672408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正如</a:t>
            </a:r>
            <a:r>
              <a:rPr lang="zh-TW" altLang="en-US" sz="4400" b="1" u="sng" dirty="0" smtClean="0">
                <a:solidFill>
                  <a:srgbClr val="0000FF"/>
                </a:solidFill>
              </a:rPr>
              <a:t>吳念真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先生在影片裡的旁白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：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「呵護我們的土地，土地才會呵護我們的子子孫孫。」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74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724128" y="908720"/>
            <a:ext cx="1008336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山巒青青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如同碧玉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譬喻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843808" y="908720"/>
            <a:ext cx="237626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縱谷又深又長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，河流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像臍帶似的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連接了土地和海洋。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04" y="908720"/>
            <a:ext cx="230448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在城市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，高樓林立，陸上的車子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一如甲蟲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4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6588000" y="908050"/>
            <a:ext cx="108034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山巒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青青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028384" y="1772816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類疊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507880" y="908050"/>
            <a:ext cx="1008336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種種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的現象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42989" y="908050"/>
            <a:ext cx="1080939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縱谷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又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深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又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長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211736" y="980728"/>
            <a:ext cx="1008336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深深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的憂愁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19672" y="980728"/>
            <a:ext cx="1080939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聲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息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1520" y="980728"/>
            <a:ext cx="1080939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怪手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鏟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一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鏟的挖山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78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7009869" y="1418459"/>
            <a:ext cx="100833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視覺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8812" y="1659124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摹寫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99792" y="754513"/>
            <a:ext cx="2376264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縱谷又深又長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，河流像臍帶似的連接了土地和海洋。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740927" y="754513"/>
            <a:ext cx="1008336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山巒青青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，如同碧玉。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06792" y="754513"/>
            <a:ext cx="119112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海浪拍打著海岸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5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868144" y="692696"/>
            <a:ext cx="230448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陽光在海水中閃耀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、移動，無聲無息，卻又那麼明亮。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63888" y="692696"/>
            <a:ext cx="1728416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在鄉村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，農婦走過田埂，稻浪隨風擺動。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5536" y="709983"/>
            <a:ext cx="230448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在城市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，高樓林立，陸上的車子一如甲蟲。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59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7009869" y="1418459"/>
            <a:ext cx="100833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聽覺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8812" y="1659124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摹寫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995936" y="908720"/>
            <a:ext cx="2448272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海浪拍打著海岸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，響著從遠古以來就不曾停過的潮水聲。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580112" y="836711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這是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個昂貴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艱難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計畫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563888" y="836712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這是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場溫馨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難忘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晚會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403648" y="836712"/>
            <a:ext cx="172819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這是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個艱苦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困難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挑戰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5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660232" y="836711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深深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憂愁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004048" y="908720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甜甜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微笑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347864" y="908720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淡淡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哀傷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29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1835696" y="692696"/>
            <a:ext cx="4658994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光陰總是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無聲無息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的從我們身邊溜走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，等到發現時才感到遺憾，因此我們要好好珍惜與把握時間才行。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4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無聲無息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7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267744" y="692696"/>
            <a:ext cx="4226946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校園裡的樹木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，葉子從翠綠到枯黃，長出嫩芽到茂密，隨著季節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無聲無息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的交替著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844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771800" y="692696"/>
            <a:ext cx="338469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這個地區工廠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林立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，每天排放非常多的廢氣，一年到頭空中總是灰濛濛的。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380312" y="2204864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林立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2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195736" y="692696"/>
            <a:ext cx="5040881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日本東京的街道上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，高樓大廈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林立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，車水馬龍，生活步調很快，人們不論走路或吃東西的速度也都非常快速。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632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123728" y="932214"/>
            <a:ext cx="900113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轉折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275856" y="752034"/>
            <a:ext cx="4320505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原本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打算等退休後才做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我的體力和眼力已不如從前，一場風災所造成的變化，也催促我趕緊去記錄。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20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63888" y="752034"/>
            <a:ext cx="4032473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原本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以為只是一件小事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她借題發揮，把同學勸導的話，曲解成別人污辱她，弄得全班雞飛狗跳。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3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4207</TotalTime>
  <Words>470</Words>
  <Application>Microsoft Office PowerPoint</Application>
  <PresentationFormat>如螢幕大小 (4:3)</PresentationFormat>
  <Paragraphs>64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Calibri</vt:lpstr>
      <vt:lpstr>Times New Roman</vt:lpstr>
      <vt:lpstr>Wingdings</vt:lpstr>
      <vt:lpstr>gwall</vt:lpstr>
      <vt:lpstr>二、從空中看臺灣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923</cp:revision>
  <cp:lastPrinted>1601-01-01T00:00:00Z</cp:lastPrinted>
  <dcterms:created xsi:type="dcterms:W3CDTF">2005-09-11T13:17:35Z</dcterms:created>
  <dcterms:modified xsi:type="dcterms:W3CDTF">2017-02-18T09:22:09Z</dcterms:modified>
</cp:coreProperties>
</file>