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98" r:id="rId3"/>
    <p:sldId id="404" r:id="rId4"/>
    <p:sldId id="406" r:id="rId5"/>
    <p:sldId id="407" r:id="rId6"/>
    <p:sldId id="408" r:id="rId7"/>
    <p:sldId id="409" r:id="rId8"/>
    <p:sldId id="410" r:id="rId9"/>
    <p:sldId id="411" r:id="rId10"/>
    <p:sldId id="405" r:id="rId11"/>
    <p:sldId id="415" r:id="rId12"/>
    <p:sldId id="412" r:id="rId13"/>
    <p:sldId id="416" r:id="rId14"/>
    <p:sldId id="413" r:id="rId15"/>
    <p:sldId id="414" r:id="rId16"/>
    <p:sldId id="401" r:id="rId17"/>
    <p:sldId id="417" r:id="rId18"/>
    <p:sldId id="403" r:id="rId19"/>
    <p:sldId id="419" r:id="rId20"/>
    <p:sldId id="422" r:id="rId21"/>
    <p:sldId id="424" r:id="rId22"/>
    <p:sldId id="425" r:id="rId23"/>
    <p:sldId id="426" r:id="rId24"/>
    <p:sldId id="423" r:id="rId25"/>
    <p:sldId id="427" r:id="rId26"/>
    <p:sldId id="428" r:id="rId27"/>
    <p:sldId id="429" r:id="rId28"/>
    <p:sldId id="418" r:id="rId29"/>
    <p:sldId id="420" r:id="rId30"/>
    <p:sldId id="399" r:id="rId31"/>
    <p:sldId id="430" r:id="rId32"/>
    <p:sldId id="434" r:id="rId33"/>
    <p:sldId id="402" r:id="rId34"/>
    <p:sldId id="431" r:id="rId35"/>
    <p:sldId id="435" r:id="rId36"/>
    <p:sldId id="433" r:id="rId37"/>
    <p:sldId id="432" r:id="rId38"/>
    <p:sldId id="400" r:id="rId39"/>
    <p:sldId id="397" r:id="rId4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7A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>
        <p:scale>
          <a:sx n="75" d="100"/>
          <a:sy n="75" d="100"/>
        </p:scale>
        <p:origin x="840" y="331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DBA3B0-22DC-46E7-A073-209B9DEBB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5813576-011B-453C-8D6C-A88B78C9D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5E77BF-7816-4698-8BCA-B7FC807CF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1AF7FB7-EDEB-423D-B928-2F425E729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8FF347C-198C-4239-AE73-A9EAAC07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116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7AE8F7-7DBF-4006-94E4-ADDB183DD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9C63D56-3516-4F5D-A950-EBEF1648D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963403-30F6-4F21-8E79-378349AAE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999F1A3-CB2D-4FEE-8EB5-BADF96382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691581A-4A9D-4D97-B7F9-DB2A9ECA8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2234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CE5BB5D-335A-4438-BBD0-1E656CAD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10560FF-B85A-4FC4-B72E-47A5A4F50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863CFF4-55E4-4BB6-A86B-AF4ED388C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AE9C3FE-7322-4356-8219-237B68212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1A8ECD1-114C-4249-9606-20778FE0F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0532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F4751D-254F-4A09-A3EC-3A17D1100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87B7779-654F-4347-8915-8E44B7E91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1B1BB6-0647-4A3F-A7E5-B9CAA4B52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7009374-5552-4FF9-86A8-E48A3345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1E48B7-3D1D-44DD-8F9A-27FB7C31B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084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C8DB42-7CF5-4002-B785-33000A824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17A3B52-5DBA-4464-AD8B-58B5FDEE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00A79E7-92A1-4178-8DCC-CF5D04D5F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8E800A-DDCC-4C5B-B09F-F7C854E7E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3CFB201-A6CC-4F44-AC48-F9ECABAE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979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8DAE9D-EE72-415C-8D16-C8EA6177B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E414E11-F8DA-48D5-9E9A-B799D4CCB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FE5935A-792D-4627-83F4-06B37E134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A47716C-F755-4AD6-B120-436C1B227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1C13C40-EEAA-47CF-9AA8-CEC2469BC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5771E85-9805-4B4B-873C-21CFDA666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287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3BC613-CD7C-42C1-AE9C-4C1E74729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27B632B-A256-4627-87BC-565F6B291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627D0F8-807E-4A9E-941F-001EB9134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E313ED8-A8EA-4749-AC94-9CB2BB6CDA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16486B4-0B4D-4787-86FB-FABEC298D3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E60EA5C-5215-4649-974E-DD8C6D03B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1629D4A-08D9-46CF-8FFC-00E34193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AC70DEA-69D7-4B26-8E1E-A799BCB0B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3915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182A61-960A-40CE-B955-5E0B544A1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09BDC6D-50A2-48B8-9E01-279642D7E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1B78103-12D5-426D-8CD4-35C3988A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3417F8B-D0CF-45DC-81DA-1AA2DDDBC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7157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402DDD6-37E6-4BF2-ACEA-38DBC8362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E1E0582-0B84-481B-B2A9-3F8792363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2A6CAC6-9BC1-4953-9301-C18649C35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520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B89499-2884-45AB-BF2D-645BDA7B8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D14ADD-8E9E-4A61-B180-6CEFEE45C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DF96DE6-3195-42DD-926D-E12B0AD3E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C184D41-9F0C-42C2-AB14-5AA7729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938C9D0-8598-4767-9A21-266F14C4D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0627670-2F58-4815-AC81-F1DBBFC8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5259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620F6C-6A96-4C12-A478-DA2A32168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6FFBBF4-7E29-4A20-B6A2-88D64872D6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73A5B44-C1D6-4381-B765-0D15FD975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D0E1002-FB0B-49E8-A26F-E5903B5D3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27B96E7-FF35-4EA4-A5DD-E9032B2CB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42E026C-930F-4E51-89E2-F1123BC4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234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F90A392-EA64-4091-AA58-107253DA2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1CE5007-6ACF-4A79-A8BE-B99A2744E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DA684EE-3F9E-4248-879C-53CD0E7AC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649AF-03EC-4D72-ADE4-F37F09877F92}" type="datetimeFigureOut">
              <a:rPr lang="zh-TW" altLang="en-US" smtClean="0"/>
              <a:t>2021/6/2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6C86F23-B053-4D5E-AE6F-3DF62B3296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9FB2C78-5FCA-4A18-898F-A7A3D2C88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344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ebetextbook.knsh.com.tw/Ebookviewer2/AFile/AFile.html?bookId=2101211236197&amp;AFileMovie=38f3c75b-8421-444b-842e-16fcb0a3c33c" TargetMode="External"/><Relationship Id="rId2" Type="http://schemas.openxmlformats.org/officeDocument/2006/relationships/hyperlink" Target="https://webetextbook.knsh.com.tw/Ebookviewer2/AFile/AFile.html?bookId=2101211236197&amp;AFileMovie=3e1aaeb8-7197-4a9b-b094-62dec703e002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ebetextbook.knsh.com.tw/Ebookviewer2/AFile/AFile.html?bookId=2101271200300&amp;AFileMovie=c1538e6e-f977-4554-b6d0-0a267efad9f9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NhBMBD3dIU&amp;list=PLRi0wubdsLZr12FrKXbN5sTzxZiCTepn-&amp;index=2" TargetMode="External"/><Relationship Id="rId2" Type="http://schemas.openxmlformats.org/officeDocument/2006/relationships/hyperlink" Target="https://www.youtube.com/watch?v=ureyEDuZRUY&amp;list=PLRi0wubdsLZqcRs3EbrTdkhPyOXSlcslb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YYEWSzgrfA&amp;list=PLRi0wubdsLZqcRs3EbrTdkhPyOXSlcslb&amp;index=3" TargetMode="External"/><Relationship Id="rId2" Type="http://schemas.openxmlformats.org/officeDocument/2006/relationships/hyperlink" Target="https://www.youtube.com/watch?v=76Z3Q_uYUPU&amp;list=PLRi0wubdsLZqcRs3EbrTdkhPyOXSlcslb&amp;index=2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4oVdekr9DUCFsAhC9" TargetMode="External"/><Relationship Id="rId2" Type="http://schemas.openxmlformats.org/officeDocument/2006/relationships/hyperlink" Target="https://www.youtube.com/watch?v=kYsA9-Qbtyk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625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0607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7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一國語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二數學</a:t>
            </a:r>
            <a:endParaRPr lang="zh-TW" altLang="en-US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三生活</a:t>
            </a:r>
            <a:endParaRPr lang="en-US" altLang="zh-TW" sz="11500" b="1" dirty="0" smtClean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四體育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8907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088" y="6425"/>
            <a:ext cx="6825824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55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074" y="18000"/>
            <a:ext cx="660585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20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574" y="9047"/>
            <a:ext cx="6820852" cy="6839905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9761389" y="668214"/>
            <a:ext cx="1800493" cy="53105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2800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習作練習都會了嗎？</a:t>
            </a:r>
          </a:p>
          <a:p>
            <a:pPr>
              <a:lnSpc>
                <a:spcPct val="200000"/>
              </a:lnSpc>
            </a:pPr>
            <a:r>
              <a:rPr lang="zh-TW" altLang="en-US" sz="2800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再來挑戰貓咪老師的版本吧！</a:t>
            </a:r>
          </a:p>
        </p:txBody>
      </p:sp>
    </p:spTree>
    <p:extLst>
      <p:ext uri="{BB962C8B-B14F-4D97-AF65-F5344CB8AC3E}">
        <p14:creationId xmlns:p14="http://schemas.microsoft.com/office/powerpoint/2010/main" val="1473918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182" y="20526"/>
            <a:ext cx="6809546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96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99859" y="416"/>
            <a:ext cx="9998655" cy="6840000"/>
            <a:chOff x="953593" y="0"/>
            <a:chExt cx="9998655" cy="684000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9453" y="0"/>
              <a:ext cx="3752795" cy="6840000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3"/>
            <a:srcRect r="7151"/>
            <a:stretch/>
          </p:blipFill>
          <p:spPr>
            <a:xfrm>
              <a:off x="953593" y="0"/>
              <a:ext cx="6245860" cy="6840000"/>
            </a:xfrm>
            <a:prstGeom prst="rect">
              <a:avLst/>
            </a:prstGeom>
          </p:spPr>
        </p:pic>
      </p:grpSp>
      <p:sp>
        <p:nvSpPr>
          <p:cNvPr id="5" name="文字方塊 4"/>
          <p:cNvSpPr txBox="1"/>
          <p:nvPr/>
        </p:nvSpPr>
        <p:spPr>
          <a:xfrm>
            <a:off x="10260065" y="949568"/>
            <a:ext cx="1908215" cy="53105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2800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請參考生字表，</a:t>
            </a:r>
            <a:endParaRPr lang="en-US" altLang="zh-TW" sz="2800" dirty="0" smtClean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800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下  一󠇡頁 換 你 出 題 吧 ！</a:t>
            </a:r>
            <a:endParaRPr lang="zh-TW" altLang="en-US" sz="2800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7250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9653667" y="668214"/>
            <a:ext cx="1908215" cy="53105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2800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你學會</a:t>
            </a:r>
            <a:r>
              <a:rPr lang="zh-TW" altLang="en-US" sz="2800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了嗎？</a:t>
            </a:r>
          </a:p>
          <a:p>
            <a:pPr>
              <a:lnSpc>
                <a:spcPct val="200000"/>
              </a:lnSpc>
            </a:pPr>
            <a:r>
              <a:rPr lang="zh-TW" altLang="en-US" sz="2800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請參考生字表，換你出題囉！</a:t>
            </a:r>
            <a:endParaRPr lang="zh-TW" altLang="en-US" sz="2800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574" y="9047"/>
            <a:ext cx="6820852" cy="68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73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625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0607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7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一國語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二數學</a:t>
            </a:r>
            <a:endParaRPr lang="zh-TW" altLang="en-US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三生活</a:t>
            </a:r>
            <a:endParaRPr lang="en-US" altLang="zh-TW" sz="115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四體育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75770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0" y="382264"/>
            <a:ext cx="12168000" cy="612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7BA7652D-E812-4AB4-ABAA-52B9DFFB3A18}"/>
              </a:ext>
            </a:extLst>
          </p:cNvPr>
          <p:cNvSpPr txBox="1"/>
          <p:nvPr/>
        </p:nvSpPr>
        <p:spPr>
          <a:xfrm>
            <a:off x="273148" y="1960880"/>
            <a:ext cx="10788161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教學動畫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</a:t>
            </a:r>
            <a: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en-US" altLang="zh-TW" dirty="0">
                <a:hlinkClick r:id="rId2"/>
              </a:rPr>
              <a:t>https://</a:t>
            </a:r>
            <a:r>
              <a:rPr lang="en-US" altLang="zh-TW" dirty="0" smtClean="0">
                <a:hlinkClick r:id="rId2"/>
              </a:rPr>
              <a:t>webetextbook.knsh.com.tw/Ebookviewer2/AFile/AFile.html?bookId=2101211236197&amp;AFileMovie=3e1aaeb8-7197-4a9b-b094-62dec703e002</a:t>
            </a:r>
            <a:endParaRPr lang="en-US" altLang="zh-TW" dirty="0" smtClean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教學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動畫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</a:t>
            </a:r>
            <a:r>
              <a:rPr lang="en-US" altLang="zh-TW" dirty="0">
                <a:hlinkClick r:id="rId3"/>
              </a:rPr>
              <a:t>https://</a:t>
            </a:r>
            <a:r>
              <a:rPr lang="en-US" altLang="zh-TW" dirty="0" smtClean="0">
                <a:hlinkClick r:id="rId3"/>
              </a:rPr>
              <a:t>webetextbook.knsh.com.tw/Ebookviewer2/AFile/AFile.html?bookId=2101211236197&amp;AFileMovie=38f3c75b-8421-444b-842e-16fcb0a3c33c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0944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0" y="377499"/>
            <a:ext cx="12168000" cy="612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8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625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0607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7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一國語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二數學</a:t>
            </a:r>
            <a:endParaRPr lang="zh-TW" altLang="en-US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三生活</a:t>
            </a:r>
            <a:endParaRPr lang="en-US" altLang="zh-TW" sz="115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四體育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10380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53" y="0"/>
            <a:ext cx="10914894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19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23" y="7840"/>
            <a:ext cx="1096475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64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50" y="0"/>
            <a:ext cx="109371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37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37" y="7410"/>
            <a:ext cx="10945725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37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04" y="0"/>
            <a:ext cx="10990992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97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04" y="18000"/>
            <a:ext cx="10990992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18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02" y="0"/>
            <a:ext cx="11025795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84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16" y="0"/>
            <a:ext cx="11024368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0" y="381970"/>
            <a:ext cx="12168000" cy="613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590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975"/>
            <a:ext cx="12168000" cy="616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35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1666" b="2667"/>
          <a:stretch/>
        </p:blipFill>
        <p:spPr>
          <a:xfrm>
            <a:off x="0" y="985520"/>
            <a:ext cx="12192000" cy="583184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11722"/>
            <a:ext cx="115355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教學動畫：</a:t>
            </a:r>
            <a:r>
              <a:rPr lang="en-US" altLang="zh-TW" sz="1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1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en-US" altLang="zh-TW" sz="1600" dirty="0">
                <a:hlinkClick r:id="rId3"/>
              </a:rPr>
              <a:t>https://webetextbook.knsh.com.tw/Ebookviewer2/AFile/AFile.html?bookId=2101271200300&amp;AFileMovie=c1538e6e-f977-4554-b6d0-0a267efad9f9</a:t>
            </a:r>
            <a:endParaRPr lang="en-US" altLang="zh-TW" sz="1600" dirty="0"/>
          </a:p>
        </p:txBody>
      </p:sp>
    </p:spTree>
    <p:extLst>
      <p:ext uri="{BB962C8B-B14F-4D97-AF65-F5344CB8AC3E}">
        <p14:creationId xmlns:p14="http://schemas.microsoft.com/office/powerpoint/2010/main" val="15368518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625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0607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7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一國語</a:t>
            </a:r>
            <a:endParaRPr lang="en-US" altLang="zh-TW" sz="11500" b="1" dirty="0">
              <a:solidFill>
                <a:schemeClr val="tx2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二數學</a:t>
            </a:r>
            <a:endParaRPr lang="zh-TW" altLang="en-US" sz="11500" b="1" dirty="0">
              <a:solidFill>
                <a:schemeClr val="tx2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三生活</a:t>
            </a:r>
            <a:endParaRPr lang="en-US" altLang="zh-TW" sz="11500" b="1" dirty="0" smtClean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四體育</a:t>
            </a:r>
            <a:endParaRPr lang="en-US" altLang="zh-TW" sz="11500" b="1" dirty="0">
              <a:solidFill>
                <a:schemeClr val="tx2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33591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899" y="18000"/>
            <a:ext cx="10416202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509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899" y="18000"/>
            <a:ext cx="10416202" cy="6840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669280" y="5145316"/>
            <a:ext cx="495808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1.在門口掛艾草、菖蒲</a:t>
            </a:r>
          </a:p>
          <a:p>
            <a:r>
              <a:rPr lang="zh-TW" altLang="en-US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2.划龍舟</a:t>
            </a:r>
          </a:p>
          <a:p>
            <a:r>
              <a:rPr lang="zh-TW" altLang="en-US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3.吃粽子󠇡</a:t>
            </a:r>
          </a:p>
          <a:p>
            <a:r>
              <a:rPr lang="zh-TW" altLang="en-US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4.配戴香包</a:t>
            </a:r>
          </a:p>
        </p:txBody>
      </p:sp>
    </p:spTree>
    <p:extLst>
      <p:ext uri="{BB962C8B-B14F-4D97-AF65-F5344CB8AC3E}">
        <p14:creationId xmlns:p14="http://schemas.microsoft.com/office/powerpoint/2010/main" val="8441744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7BA7652D-E812-4AB4-ABAA-52B9DFFB3A18}"/>
              </a:ext>
            </a:extLst>
          </p:cNvPr>
          <p:cNvSpPr txBox="1"/>
          <p:nvPr/>
        </p:nvSpPr>
        <p:spPr>
          <a:xfrm>
            <a:off x="283308" y="2367171"/>
            <a:ext cx="107881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教學動畫：快樂一󠇡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夏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https://</a:t>
            </a:r>
            <a:r>
              <a:rPr lang="en-US" altLang="zh-TW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www.youtube.com/watch?v=ureyEDuZRUY&amp;list=PLRi0wubdsLZqcRs3EbrTdkhPyOXSlcslb</a:t>
            </a:r>
            <a:endParaRPr lang="en-US" altLang="zh-TW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endParaRPr lang="en-US" altLang="zh-TW" sz="32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動畫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：五月五過端午</a:t>
            </a:r>
            <a: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en-US" altLang="zh-TW" dirty="0">
                <a:hlinkClick r:id="rId3"/>
              </a:rPr>
              <a:t>https://www.youtube.com/watch?v=XNhBMBD3dIU&amp;list=PLRi0wubdsLZr12FrKXbN5sTzxZiCTepn-&amp;</a:t>
            </a:r>
            <a:r>
              <a:rPr lang="en-US" altLang="zh-TW" dirty="0" smtClean="0">
                <a:hlinkClick r:id="rId3"/>
              </a:rPr>
              <a:t>index=2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6262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" y="732245"/>
            <a:ext cx="12168000" cy="539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373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7BA7652D-E812-4AB4-ABAA-52B9DFFB3A18}"/>
              </a:ext>
            </a:extLst>
          </p:cNvPr>
          <p:cNvSpPr txBox="1"/>
          <p:nvPr/>
        </p:nvSpPr>
        <p:spPr>
          <a:xfrm>
            <a:off x="283308" y="2090172"/>
            <a:ext cx="107881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教學動畫：過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端午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https://</a:t>
            </a:r>
            <a:r>
              <a:rPr lang="en-US" altLang="zh-TW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www.youtube.com/watch?v=76Z3Q_uYUPU&amp;list=PLRi0wubdsLZqcRs3EbrTdkhPyOXSlcslb&amp;index=2</a:t>
            </a:r>
            <a:endParaRPr lang="en-US" altLang="zh-TW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endParaRPr lang="en-US" altLang="zh-TW" sz="32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動畫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：粽子󠇡的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種類</a:t>
            </a:r>
            <a: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en-US" altLang="zh-TW" dirty="0">
                <a:hlinkClick r:id="rId3"/>
              </a:rPr>
              <a:t>https://</a:t>
            </a:r>
            <a:r>
              <a:rPr lang="en-US" altLang="zh-TW" dirty="0" smtClean="0">
                <a:hlinkClick r:id="rId3"/>
              </a:rPr>
              <a:t>www.youtube.com/watch?v=3YYEWSzgrfA&amp;list=PLRi0wubdsLZqcRs3EbrTdkhPyOXSlcslb&amp;index=3</a:t>
            </a:r>
            <a:endParaRPr lang="en-US" altLang="zh-TW" dirty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4482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571" y="0"/>
            <a:ext cx="7542857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574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324" y="18000"/>
            <a:ext cx="7539352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524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625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0607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7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一國語</a:t>
            </a:r>
            <a:endParaRPr lang="en-US" altLang="zh-TW" sz="11500" b="1" dirty="0">
              <a:solidFill>
                <a:schemeClr val="tx2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二數學</a:t>
            </a:r>
            <a:endParaRPr lang="zh-TW" altLang="en-US" sz="11500" b="1" dirty="0">
              <a:solidFill>
                <a:schemeClr val="tx2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三生活</a:t>
            </a:r>
            <a:endParaRPr lang="en-US" altLang="zh-TW" sz="11500" b="1" dirty="0" smtClean="0">
              <a:solidFill>
                <a:schemeClr val="tx2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四體育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627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86863" y="520730"/>
            <a:ext cx="10032022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請點開連結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並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依照影片指示一󠇢起動一󠇡動。</a:t>
            </a:r>
          </a:p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此影片需完成兩次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等同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完成一󠇢週兩次體育課程。</a:t>
            </a:r>
          </a:p>
          <a:p>
            <a:endParaRPr lang="en-US" altLang="zh-TW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影片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名稱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</a:t>
            </a:r>
            <a:r>
              <a:rPr lang="zh-TW" altLang="en-US" sz="2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K</a:t>
            </a:r>
            <a:r>
              <a:rPr lang="zh-TW" altLang="en-US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ids Exercises To Grow Taller: Home Activities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</a:t>
            </a:r>
            <a:r>
              <a:rPr lang="zh-TW" altLang="en-US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(兒童增高鍛鍊：居家活動)</a:t>
            </a:r>
          </a:p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影片連結：</a:t>
            </a:r>
          </a:p>
          <a:p>
            <a:r>
              <a:rPr lang="zh-TW" altLang="en-US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https://www.youtube.com/watch?v=kYsA9-Qbty</a:t>
            </a:r>
            <a:r>
              <a:rPr lang="zh-TW" altLang="en-US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k</a:t>
            </a:r>
            <a:endParaRPr lang="en-US" altLang="zh-TW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endParaRPr lang="zh-TW" altLang="en-US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*操作每次課程後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請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家長󠇡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檢核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填寫 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google document即完成該堂課程。</a:t>
            </a:r>
          </a:p>
          <a:p>
            <a:r>
              <a:rPr lang="zh-TW" altLang="en-US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3"/>
              </a:rPr>
              <a:t>https://forms.gle/4oVdekr9DUCFsAhC</a:t>
            </a:r>
            <a:r>
              <a:rPr lang="zh-TW" altLang="en-US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3"/>
              </a:rPr>
              <a:t>9</a:t>
            </a:r>
            <a:endParaRPr lang="zh-TW" altLang="en-US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4227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18" y="1539196"/>
            <a:ext cx="10058400" cy="1889806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395653" y="562708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一、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左右結構</a:t>
            </a:r>
            <a:endParaRPr lang="zh-TW" altLang="en-US" sz="32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447" y="4161161"/>
            <a:ext cx="9864000" cy="187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7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83" y="1548854"/>
            <a:ext cx="10058400" cy="188014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95653" y="562708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二、上下結構</a:t>
            </a:r>
            <a:endParaRPr lang="zh-TW" altLang="en-US" sz="32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284" y="4159696"/>
            <a:ext cx="10058400" cy="193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74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712" y="1149354"/>
            <a:ext cx="3838575" cy="227647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95653" y="562708"/>
            <a:ext cx="4493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三、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左中右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結構</a:t>
            </a:r>
            <a:endParaRPr lang="zh-TW" altLang="en-US" sz="32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880" y="4158601"/>
            <a:ext cx="3791479" cy="22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69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25" y="1092803"/>
            <a:ext cx="3790950" cy="233362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95653" y="562708"/>
            <a:ext cx="4493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四、上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中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下結構</a:t>
            </a:r>
            <a:endParaRPr lang="zh-TW" altLang="en-US" sz="32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440" y="4161898"/>
            <a:ext cx="3839111" cy="231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28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325" y="1156558"/>
            <a:ext cx="3943350" cy="227647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95653" y="562708"/>
            <a:ext cx="6628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五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、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半包圍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結構</a:t>
            </a:r>
            <a:r>
              <a:rPr lang="en-US" altLang="zh-TW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上包下</a:t>
            </a:r>
            <a:r>
              <a:rPr lang="en-US" altLang="zh-TW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)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263" y="4146510"/>
            <a:ext cx="4039164" cy="225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58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50" y="1111126"/>
            <a:ext cx="4152900" cy="231457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95653" y="562708"/>
            <a:ext cx="4637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六、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全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包圍結構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228" y="4156397"/>
            <a:ext cx="4143953" cy="234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46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1607</TotalTime>
  <Words>353</Words>
  <Application>Microsoft Office PowerPoint</Application>
  <PresentationFormat>寬螢幕</PresentationFormat>
  <Paragraphs>73</Paragraphs>
  <Slides>39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5" baseType="lpstr">
      <vt:lpstr>ㄅ字嗨注音標楷 Regular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72</cp:revision>
  <dcterms:created xsi:type="dcterms:W3CDTF">2021-05-18T12:15:20Z</dcterms:created>
  <dcterms:modified xsi:type="dcterms:W3CDTF">2021-06-02T02:03:44Z</dcterms:modified>
</cp:coreProperties>
</file>