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78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83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87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83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4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71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8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65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1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70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54B2-D25A-4D2F-B877-D53FA960AF07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1094-EB35-4FC9-95F1-5C4BEBCA04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91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170" y="908720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6600" dirty="0" smtClean="0">
                <a:latin typeface="華康墨字體" panose="040B0909000000000000" pitchFamily="81" charset="-120"/>
                <a:ea typeface="華康墨字體" panose="040B0909000000000000" pitchFamily="81" charset="-120"/>
              </a:rPr>
              <a:t>我們的地球</a:t>
            </a:r>
            <a:endParaRPr lang="zh-TW" altLang="en-US" sz="6600" dirty="0">
              <a:latin typeface="華康墨字體" panose="040B0909000000000000" pitchFamily="81" charset="-120"/>
              <a:ea typeface="華康墨字體" panose="040B09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" y="3558384"/>
            <a:ext cx="9050376" cy="32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8593706" cy="4824536"/>
          </a:xfrm>
        </p:spPr>
      </p:pic>
    </p:spTree>
    <p:extLst>
      <p:ext uri="{BB962C8B-B14F-4D97-AF65-F5344CB8AC3E}">
        <p14:creationId xmlns:p14="http://schemas.microsoft.com/office/powerpoint/2010/main" val="268476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771916" cy="5164574"/>
          </a:xfrm>
        </p:spPr>
      </p:pic>
    </p:spTree>
    <p:extLst>
      <p:ext uri="{BB962C8B-B14F-4D97-AF65-F5344CB8AC3E}">
        <p14:creationId xmlns:p14="http://schemas.microsoft.com/office/powerpoint/2010/main" val="194551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74" y="1600200"/>
            <a:ext cx="5957051" cy="4525963"/>
          </a:xfrm>
        </p:spPr>
      </p:pic>
    </p:spTree>
    <p:extLst>
      <p:ext uri="{BB962C8B-B14F-4D97-AF65-F5344CB8AC3E}">
        <p14:creationId xmlns:p14="http://schemas.microsoft.com/office/powerpoint/2010/main" val="365247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11320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152601" cy="4608512"/>
          </a:xfrm>
        </p:spPr>
      </p:pic>
    </p:spTree>
    <p:extLst>
      <p:ext uri="{BB962C8B-B14F-4D97-AF65-F5344CB8AC3E}">
        <p14:creationId xmlns:p14="http://schemas.microsoft.com/office/powerpoint/2010/main" val="67098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6552727" cy="6470818"/>
          </a:xfrm>
        </p:spPr>
      </p:pic>
    </p:spTree>
    <p:extLst>
      <p:ext uri="{BB962C8B-B14F-4D97-AF65-F5344CB8AC3E}">
        <p14:creationId xmlns:p14="http://schemas.microsoft.com/office/powerpoint/2010/main" val="154146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如螢幕大小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我們的地球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我們的地球</dc:title>
  <dc:creator>Windows 使用者</dc:creator>
  <cp:lastModifiedBy>Windows 使用者</cp:lastModifiedBy>
  <cp:revision>1</cp:revision>
  <dcterms:created xsi:type="dcterms:W3CDTF">2019-10-08T00:56:36Z</dcterms:created>
  <dcterms:modified xsi:type="dcterms:W3CDTF">2019-10-08T01:01:43Z</dcterms:modified>
</cp:coreProperties>
</file>