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322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47879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6832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09870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0836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7143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9191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4871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1888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65657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9412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13708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F54B2-D25A-4D2F-B877-D53FA960AF07}" type="datetimeFigureOut">
              <a:rPr lang="zh-TW" altLang="en-US" smtClean="0"/>
              <a:t>2019/10/8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51094-EB35-4FC9-95F1-5C4BEBCA04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391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55170" y="908720"/>
            <a:ext cx="7772400" cy="1470025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zh-TW" altLang="en-US" sz="6600" dirty="0" smtClean="0">
                <a:latin typeface="華康墨字體" panose="040B0909000000000000" pitchFamily="81" charset="-120"/>
                <a:ea typeface="華康墨字體" panose="040B0909000000000000" pitchFamily="81" charset="-120"/>
              </a:rPr>
              <a:t>我們的地球</a:t>
            </a:r>
            <a:endParaRPr lang="zh-TW" altLang="en-US" sz="6600" dirty="0">
              <a:latin typeface="華康墨字體" panose="040B0909000000000000" pitchFamily="81" charset="-120"/>
              <a:ea typeface="華康墨字體" panose="040B0909000000000000" pitchFamily="81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" y="3558384"/>
            <a:ext cx="9050376" cy="3299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127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268760"/>
            <a:ext cx="8593706" cy="4824536"/>
          </a:xfrm>
        </p:spPr>
      </p:pic>
    </p:spTree>
    <p:extLst>
      <p:ext uri="{BB962C8B-B14F-4D97-AF65-F5344CB8AC3E}">
        <p14:creationId xmlns:p14="http://schemas.microsoft.com/office/powerpoint/2010/main" val="2684768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 dirty="0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6771916" cy="5164574"/>
          </a:xfrm>
        </p:spPr>
      </p:pic>
    </p:spTree>
    <p:extLst>
      <p:ext uri="{BB962C8B-B14F-4D97-AF65-F5344CB8AC3E}">
        <p14:creationId xmlns:p14="http://schemas.microsoft.com/office/powerpoint/2010/main" val="1945518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474" y="1600200"/>
            <a:ext cx="5957051" cy="4525963"/>
          </a:xfrm>
        </p:spPr>
      </p:pic>
    </p:spTree>
    <p:extLst>
      <p:ext uri="{BB962C8B-B14F-4D97-AF65-F5344CB8AC3E}">
        <p14:creationId xmlns:p14="http://schemas.microsoft.com/office/powerpoint/2010/main" val="365247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1600200"/>
            <a:ext cx="8046156" cy="4525963"/>
          </a:xfrm>
        </p:spPr>
      </p:pic>
    </p:spTree>
    <p:extLst>
      <p:ext uri="{BB962C8B-B14F-4D97-AF65-F5344CB8AC3E}">
        <p14:creationId xmlns:p14="http://schemas.microsoft.com/office/powerpoint/2010/main" val="3113201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628800"/>
            <a:ext cx="6152601" cy="4608512"/>
          </a:xfrm>
        </p:spPr>
      </p:pic>
    </p:spTree>
    <p:extLst>
      <p:ext uri="{BB962C8B-B14F-4D97-AF65-F5344CB8AC3E}">
        <p14:creationId xmlns:p14="http://schemas.microsoft.com/office/powerpoint/2010/main" val="670989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4" name="內容版面配置區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0648"/>
            <a:ext cx="6552727" cy="6470818"/>
          </a:xfrm>
        </p:spPr>
      </p:pic>
    </p:spTree>
    <p:extLst>
      <p:ext uri="{BB962C8B-B14F-4D97-AF65-F5344CB8AC3E}">
        <p14:creationId xmlns:p14="http://schemas.microsoft.com/office/powerpoint/2010/main" val="15414693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</Words>
  <Application>Microsoft Office PowerPoint</Application>
  <PresentationFormat>如螢幕大小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我們的地球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我們的地球</dc:title>
  <dc:creator>Windows 使用者</dc:creator>
  <cp:lastModifiedBy>Windows 使用者</cp:lastModifiedBy>
  <cp:revision>1</cp:revision>
  <dcterms:created xsi:type="dcterms:W3CDTF">2019-10-08T00:56:36Z</dcterms:created>
  <dcterms:modified xsi:type="dcterms:W3CDTF">2019-10-08T01:01:43Z</dcterms:modified>
</cp:coreProperties>
</file>