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7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6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61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13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2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8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1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12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F769-1BE3-489B-A77D-52FA2932CEDC}" type="datetimeFigureOut">
              <a:rPr lang="zh-TW" altLang="en-US" smtClean="0"/>
              <a:t>2017/12/14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6D8A-3545-42D3-890C-4A04343BE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116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21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9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84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89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97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80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30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0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0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93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8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54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43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26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3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panda</dc:creator>
  <cp:lastModifiedBy>panda</cp:lastModifiedBy>
  <cp:revision>1</cp:revision>
  <dcterms:created xsi:type="dcterms:W3CDTF">2017-12-13T16:09:25Z</dcterms:created>
  <dcterms:modified xsi:type="dcterms:W3CDTF">2017-12-13T16:09:48Z</dcterms:modified>
</cp:coreProperties>
</file>