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93" r:id="rId3"/>
    <p:sldId id="407" r:id="rId4"/>
    <p:sldId id="408" r:id="rId5"/>
    <p:sldId id="409" r:id="rId6"/>
    <p:sldId id="416" r:id="rId7"/>
    <p:sldId id="417" r:id="rId8"/>
    <p:sldId id="410" r:id="rId9"/>
    <p:sldId id="411" r:id="rId10"/>
    <p:sldId id="412" r:id="rId11"/>
    <p:sldId id="413" r:id="rId12"/>
    <p:sldId id="414" r:id="rId13"/>
    <p:sldId id="415" r:id="rId14"/>
    <p:sldId id="421" r:id="rId15"/>
    <p:sldId id="382" r:id="rId16"/>
    <p:sldId id="418" r:id="rId17"/>
    <p:sldId id="419" r:id="rId18"/>
    <p:sldId id="42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8ADA"/>
    <a:srgbClr val="E60000"/>
    <a:srgbClr val="26B71F"/>
    <a:srgbClr val="E36B6B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118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7492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5991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88224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22520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2272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1048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38294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395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6742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3572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0984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480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3208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0635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1333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8156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9-1</a:t>
            </a:r>
            <a:br>
              <a:rPr lang="en-US" altLang="zh-TW" dirty="0" smtClean="0"/>
            </a:br>
            <a:r>
              <a:rPr lang="zh-TW" altLang="en-US" dirty="0" smtClean="0"/>
              <a:t>乘除計算規則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1115616" y="2276872"/>
                <a:ext cx="324036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360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76872"/>
                <a:ext cx="3240360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>
                <a:ln w="19050">
                  <a:noFill/>
                </a:ln>
                <a:solidFill>
                  <a:srgbClr val="FF0000"/>
                </a:solidFill>
              </a:rPr>
              <a:t>連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除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加括號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115616" y="311233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112336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115616" y="383241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832416"/>
                <a:ext cx="2232248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1115616" y="4624504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624504"/>
                <a:ext cx="2232248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148064" y="2276872"/>
                <a:ext cx="324036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360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276872"/>
                <a:ext cx="3240360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148064" y="311233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112336"/>
                <a:ext cx="3384376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5148064" y="383241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832416"/>
                <a:ext cx="2232248" cy="6767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5148064" y="4624504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624504"/>
                <a:ext cx="2232248" cy="6767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672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8" grpId="0"/>
      <p:bldP spid="9" grpId="0"/>
      <p:bldP spid="11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20032" y="2078894"/>
                <a:ext cx="3907951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2" y="2078894"/>
                <a:ext cx="3907951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3900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603512" y="2078894"/>
                <a:ext cx="3928927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512" y="2078894"/>
                <a:ext cx="3928927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387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20032" y="4365104"/>
                <a:ext cx="3763935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𝟐𝟓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÷4=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2" y="4365104"/>
                <a:ext cx="3763935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045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675520" y="4369310"/>
                <a:ext cx="4288968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520" y="4369310"/>
                <a:ext cx="4288968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3693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8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1115616" y="2276872"/>
                <a:ext cx="324036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360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6×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76872"/>
                <a:ext cx="3240360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>
                <a:ln w="19050">
                  <a:noFill/>
                </a:ln>
                <a:solidFill>
                  <a:srgbClr val="FF0000"/>
                </a:solidFill>
              </a:rPr>
              <a:t>連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除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去括號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115616" y="311233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112336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115616" y="383241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832416"/>
                <a:ext cx="2232248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1115616" y="4624504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624504"/>
                <a:ext cx="2232248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5220072" y="2276872"/>
                <a:ext cx="324036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800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5×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276872"/>
                <a:ext cx="3240360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5220072" y="311233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112336"/>
                <a:ext cx="3384376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5220072" y="383241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00÷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832416"/>
                <a:ext cx="2232248" cy="6767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5220072" y="4624504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4624504"/>
                <a:ext cx="2232248" cy="6767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306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8" grpId="0"/>
      <p:bldP spid="16" grpId="0"/>
      <p:bldP spid="17" grpId="0"/>
      <p:bldP spid="19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20032" y="2078894"/>
                <a:ext cx="3907951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2" y="2078894"/>
                <a:ext cx="3907951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3588" t="-9910" b="-108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603512" y="2078894"/>
                <a:ext cx="3928927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512" y="2078894"/>
                <a:ext cx="3928927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3566" t="-10784" b="-2058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40011" y="4360896"/>
                <a:ext cx="4267992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5×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11" y="4360896"/>
                <a:ext cx="4267992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3429" t="-9244" b="-33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675520" y="4369310"/>
                <a:ext cx="4288968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520" y="4369310"/>
                <a:ext cx="4288968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3693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971600" y="3162143"/>
                <a:ext cx="720080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4÷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□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4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US" altLang="zh-TW" sz="4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endParaRPr lang="en-US" sz="4000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162143"/>
                <a:ext cx="7200800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83162" y="1760911"/>
                <a:ext cx="8777676" cy="7141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□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中應填入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</a:rPr>
                  <a:t>＝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或</a:t>
                </a:r>
                <a14:m>
                  <m:oMath xmlns:m="http://schemas.openxmlformats.org/officeDocument/2006/math">
                    <m:r>
                      <a:rPr lang="zh-TW" alt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≠</m:t>
                    </m:r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62" y="1760911"/>
                <a:ext cx="8777676" cy="714167"/>
              </a:xfrm>
              <a:prstGeom prst="rect">
                <a:avLst/>
              </a:prstGeom>
              <a:blipFill rotWithShape="0">
                <a:blip r:embed="rId4"/>
                <a:stretch>
                  <a:fillRect l="-1597" t="-11111" b="-940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043608" y="4725144"/>
                <a:ext cx="75608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0÷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□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d>
                      <m:dPr>
                        <m:ctrlP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4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US" altLang="zh-TW" sz="4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US" sz="4000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725144"/>
                <a:ext cx="7560840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75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370905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一盒巧克力有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盒平分給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人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則每人可以分到幾個巧克力？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755576" y="3212976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212976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755576" y="4797152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797152"/>
                <a:ext cx="3528392" cy="764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213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586929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一盒蛋塔有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將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盒蛋塔分裝成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則每袋有幾個蛋塔？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755576" y="3212976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212976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723093" y="4725144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0÷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093" y="4725144"/>
                <a:ext cx="3528392" cy="764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118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586929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顆草莓要平分給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個人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用小盒子分裝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每個盒子裝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則每個人可以分到幾盒？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755576" y="3212976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200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212976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723093" y="4725144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200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093" y="4725144"/>
                <a:ext cx="3528392" cy="764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946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586929"/>
            <a:ext cx="8777676" cy="1806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一杯冰淇淋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杯可以免費得到一個公仔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老師花了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3000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元買冰淇淋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則老師可以得到幾個公仔？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483615" y="3669045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3000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15" y="3669045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60067" y="4869160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3000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67" y="4869160"/>
                <a:ext cx="3528392" cy="764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353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827584" y="2276872"/>
                <a:ext cx="259228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276872"/>
                <a:ext cx="2592288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先乘再除</a:t>
            </a:r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或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先除再乘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827584" y="311233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112336"/>
                <a:ext cx="2232248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827584" y="383241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832416"/>
                <a:ext cx="2232248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572000" y="2276872"/>
                <a:ext cx="259228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76872"/>
                <a:ext cx="2592288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572000" y="3112336"/>
                <a:ext cx="324036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112336"/>
                <a:ext cx="3240360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572000" y="383241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32416"/>
                <a:ext cx="2232248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644008" y="455249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552496"/>
                <a:ext cx="2232248" cy="6767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133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20033" y="2078894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𝟐𝟒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3" y="2078894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348" t="-9910" b="-108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603513" y="2078894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÷6=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513" y="2078894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20032" y="4365104"/>
                <a:ext cx="3763935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𝟕𝟕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2" y="4365104"/>
                <a:ext cx="3763935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3722" t="-9244" b="-33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675520" y="4369310"/>
                <a:ext cx="3640895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𝟖𝟒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520" y="4369310"/>
                <a:ext cx="3640895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355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67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1115616" y="2276872"/>
                <a:ext cx="324036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76872"/>
                <a:ext cx="3240360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加括號</a:t>
            </a:r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再計算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115616" y="311233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4×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112336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115616" y="383241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832416"/>
                <a:ext cx="2232248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1115616" y="4624504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624504"/>
                <a:ext cx="2232248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32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20032" y="2078894"/>
                <a:ext cx="3907951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𝟏𝟖𝟎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𝟑𝟓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2" y="2078894"/>
                <a:ext cx="3907951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3900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603512" y="2078894"/>
                <a:ext cx="3928927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𝟏𝟎𝟒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𝟐𝟕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512" y="2078894"/>
                <a:ext cx="3928927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387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20032" y="4365104"/>
                <a:ext cx="3763935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𝟔𝟏𝟓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𝟐𝟓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2" y="4365104"/>
                <a:ext cx="3763935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3722" t="-9244" b="-33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675520" y="4369310"/>
                <a:ext cx="4288968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𝟕𝟗𝟗𝟗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𝟔𝟓𝟔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𝟔𝟓𝟔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520" y="4369310"/>
                <a:ext cx="4288968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2699" t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6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1115616" y="2276872"/>
                <a:ext cx="324036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76872"/>
                <a:ext cx="3240360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連乘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115616" y="311233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112336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115616" y="383241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832416"/>
                <a:ext cx="2232248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1115616" y="4624504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624504"/>
                <a:ext cx="2232248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076056" y="2348880"/>
                <a:ext cx="324036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348880"/>
                <a:ext cx="3240360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076056" y="3184344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9×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6×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184344"/>
                <a:ext cx="3384376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5076056" y="3904424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904424"/>
                <a:ext cx="2232248" cy="6767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5076056" y="4696512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4696512"/>
                <a:ext cx="2232248" cy="6767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939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8" grpId="0"/>
      <p:bldP spid="9" grpId="0"/>
      <p:bldP spid="11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20032" y="2078894"/>
                <a:ext cx="3907951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𝟏𝟖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𝟑𝟓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2" y="2078894"/>
                <a:ext cx="3907951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3900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603512" y="2078894"/>
                <a:ext cx="3928927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512" y="2078894"/>
                <a:ext cx="3928927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387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20032" y="4365104"/>
                <a:ext cx="3763935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𝟔𝟏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𝟐𝟓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2" y="4365104"/>
                <a:ext cx="3763935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045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675520" y="4369310"/>
                <a:ext cx="4288968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𝟕𝟗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520" y="4369310"/>
                <a:ext cx="4288968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3693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48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1115616" y="2276872"/>
                <a:ext cx="324036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360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76872"/>
                <a:ext cx="3240360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>
                <a:ln w="19050">
                  <a:noFill/>
                </a:ln>
                <a:solidFill>
                  <a:srgbClr val="FF0000"/>
                </a:solidFill>
              </a:rPr>
              <a:t>連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除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115616" y="311233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112336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115616" y="383241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832416"/>
                <a:ext cx="2232248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1115616" y="4624504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624504"/>
                <a:ext cx="2232248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533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20032" y="2078894"/>
                <a:ext cx="3907951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2" y="2078894"/>
                <a:ext cx="3907951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3588" t="-9910" b="-108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603512" y="2078894"/>
                <a:ext cx="3928927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512" y="2078894"/>
                <a:ext cx="3928927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387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20032" y="4365104"/>
                <a:ext cx="3763935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𝟐𝟓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÷8=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2" y="4365104"/>
                <a:ext cx="3763935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045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675520" y="4369310"/>
                <a:ext cx="4288968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520" y="4369310"/>
                <a:ext cx="4288968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3693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9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1394</TotalTime>
  <Words>545</Words>
  <Application>Microsoft Office PowerPoint</Application>
  <PresentationFormat>如螢幕大小 (4:3)</PresentationFormat>
  <Paragraphs>114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6" baseType="lpstr">
      <vt:lpstr>華康隸書體W5</vt:lpstr>
      <vt:lpstr>新細明體</vt:lpstr>
      <vt:lpstr>標楷體</vt:lpstr>
      <vt:lpstr>Arial</vt:lpstr>
      <vt:lpstr>Calibri</vt:lpstr>
      <vt:lpstr>Cambria Math</vt:lpstr>
      <vt:lpstr>Microsoft New Tai Lue</vt:lpstr>
      <vt:lpstr>Engineering-PowerPoint-Template</vt:lpstr>
      <vt:lpstr>9-1 乘除計算規則</vt:lpstr>
      <vt:lpstr>先乘再除或先除再乘</vt:lpstr>
      <vt:lpstr>Try Try See</vt:lpstr>
      <vt:lpstr>加括號再計算</vt:lpstr>
      <vt:lpstr>Try Try See</vt:lpstr>
      <vt:lpstr>連乘</vt:lpstr>
      <vt:lpstr>Try Try See</vt:lpstr>
      <vt:lpstr>連除</vt:lpstr>
      <vt:lpstr>Try Try See</vt:lpstr>
      <vt:lpstr>連除—加括號</vt:lpstr>
      <vt:lpstr>Try Try See</vt:lpstr>
      <vt:lpstr>連除—去括號</vt:lpstr>
      <vt:lpstr>Try Try See</vt:lpstr>
      <vt:lpstr>動動腦</vt:lpstr>
      <vt:lpstr>Try Try See</vt:lpstr>
      <vt:lpstr>Try Try See</vt:lpstr>
      <vt:lpstr>Try Try See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211</cp:revision>
  <dcterms:created xsi:type="dcterms:W3CDTF">2015-02-23T02:08:32Z</dcterms:created>
  <dcterms:modified xsi:type="dcterms:W3CDTF">2016-11-29T06:15:26Z</dcterms:modified>
</cp:coreProperties>
</file>