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D7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6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26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67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83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47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7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02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17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03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4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1B477-C414-46C2-84F1-2F6ADC76DB1B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CFCEE-C56E-48ED-B7B8-08FDB7EEB7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1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898"/>
            <a:ext cx="9144000" cy="311020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3976" y="1700808"/>
            <a:ext cx="7772400" cy="2090663"/>
          </a:xfrm>
        </p:spPr>
        <p:txBody>
          <a:bodyPr>
            <a:normAutofit/>
          </a:bodyPr>
          <a:lstStyle/>
          <a:p>
            <a:pPr algn="l"/>
            <a:r>
              <a:rPr lang="zh-TW" altLang="zh-TW" sz="4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>莫拉克風災</a:t>
            </a:r>
            <a:r>
              <a:rPr lang="zh-TW" altLang="zh-TW" sz="47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>後大鳥部落</a:t>
            </a:r>
            <a:r>
              <a:rPr lang="en-US" altLang="zh-TW" sz="47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/>
            </a:r>
            <a:br>
              <a:rPr lang="en-US" altLang="zh-TW" sz="47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</a:br>
            <a:r>
              <a:rPr lang="zh-TW" altLang="zh-TW" sz="47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>重建</a:t>
            </a:r>
            <a:r>
              <a:rPr lang="zh-TW" altLang="zh-TW" sz="47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>與社區</a:t>
            </a:r>
            <a:r>
              <a:rPr lang="zh-TW" altLang="zh-TW" sz="47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中太楷書体" pitchFamily="1" charset="-128"/>
                <a:ea typeface="ＤＦ中太楷書体" pitchFamily="1" charset="-128"/>
              </a:rPr>
              <a:t>營造</a:t>
            </a:r>
            <a:endParaRPr lang="zh-TW" altLang="en-US" sz="47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3645024"/>
            <a:ext cx="6400800" cy="816496"/>
          </a:xfrm>
        </p:spPr>
        <p:txBody>
          <a:bodyPr>
            <a:normAutofit/>
          </a:bodyPr>
          <a:lstStyle/>
          <a:p>
            <a:pPr algn="l"/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仿宋 Std R" pitchFamily="18" charset="-128"/>
                <a:ea typeface="Adobe 仿宋 Std R" pitchFamily="18" charset="-128"/>
              </a:rPr>
              <a:t>報告人：吳凱龍、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仿宋 Std R" pitchFamily="18" charset="-128"/>
                <a:ea typeface="Adobe 仿宋 Std R" pitchFamily="18" charset="-128"/>
              </a:rPr>
              <a:t>陳凱欣</a:t>
            </a:r>
            <a:endParaRPr lang="en-US" altLang="zh-TW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仿宋 Std R" pitchFamily="18" charset="-128"/>
              <a:ea typeface="Adobe 仿宋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4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5400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「莫拉克」颱風介紹</a:t>
            </a:r>
            <a:endParaRPr lang="zh-TW" altLang="en-US" sz="5400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6" name="Picture 2" descr="「莫拉克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22000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02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莫拉克風災後大鳥村重建之</a:t>
            </a:r>
            <a:r>
              <a:rPr lang="zh-TW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路</a:t>
            </a:r>
            <a:endParaRPr lang="zh-TW" altLang="en-US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 descr="K:\20160724\新增資料夾\B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9" b="1"/>
          <a:stretch/>
        </p:blipFill>
        <p:spPr bwMode="auto">
          <a:xfrm>
            <a:off x="1691680" y="1550126"/>
            <a:ext cx="6049848" cy="519124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莫拉克風災後大鳥村重建之</a:t>
            </a:r>
            <a:r>
              <a:rPr lang="zh-TW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路</a:t>
            </a:r>
            <a:endParaRPr lang="zh-TW" altLang="en-US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52" y="1602774"/>
            <a:ext cx="3466080" cy="49028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莫拉克風災後大鳥村重建之</a:t>
            </a:r>
            <a:r>
              <a:rPr lang="zh-TW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路</a:t>
            </a:r>
            <a:r>
              <a:rPr lang="en-US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/>
            </a:r>
            <a:br>
              <a:rPr lang="en-US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</a:br>
            <a:r>
              <a:rPr lang="en-US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-</a:t>
            </a:r>
            <a:r>
              <a:rPr lang="zh-TW" altLang="zh-TW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大鳥村受災後</a:t>
            </a:r>
            <a:r>
              <a:rPr lang="zh-TW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情況</a:t>
            </a:r>
            <a:r>
              <a:rPr lang="en-US" altLang="zh-TW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-</a:t>
            </a:r>
            <a:endParaRPr lang="zh-TW" altLang="en-US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70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46430"/>
            <a:ext cx="4038600" cy="2633503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11185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6600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謝謝聆聽</a:t>
            </a:r>
            <a:r>
              <a:rPr lang="en-US" altLang="zh-TW" sz="6600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 </a:t>
            </a:r>
            <a:r>
              <a:rPr lang="zh-TW" altLang="en-US" sz="6600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歡迎指教</a:t>
            </a:r>
            <a:endParaRPr lang="zh-TW" altLang="en-US" sz="6600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042992" cy="854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1800" y="5467964"/>
            <a:ext cx="612068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/>
              <a:t>                                  三、結論</a:t>
            </a:r>
            <a:endParaRPr lang="en-US" altLang="zh-TW" dirty="0" smtClean="0"/>
          </a:p>
        </p:txBody>
      </p:sp>
      <p:sp>
        <p:nvSpPr>
          <p:cNvPr id="6" name="矩形 5"/>
          <p:cNvSpPr/>
          <p:nvPr/>
        </p:nvSpPr>
        <p:spPr>
          <a:xfrm>
            <a:off x="3563888" y="3071348"/>
            <a:ext cx="5328592" cy="230186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dirty="0" smtClean="0"/>
              <a:t>         二、正文：１．</a:t>
            </a:r>
            <a:r>
              <a:rPr lang="zh-TW" altLang="zh-TW" dirty="0" smtClean="0"/>
              <a:t>「</a:t>
            </a:r>
            <a:r>
              <a:rPr lang="zh-TW" altLang="zh-TW" dirty="0"/>
              <a:t>莫拉克」颱風</a:t>
            </a:r>
            <a:r>
              <a:rPr lang="zh-TW" altLang="zh-TW" dirty="0" smtClean="0"/>
              <a:t>介紹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　　　　　　             ２．</a:t>
            </a:r>
            <a:r>
              <a:rPr lang="zh-TW" altLang="zh-TW" dirty="0" smtClean="0"/>
              <a:t>莫</a:t>
            </a:r>
            <a:r>
              <a:rPr lang="zh-TW" altLang="zh-TW" dirty="0"/>
              <a:t>拉克風災後大鳥村重建之</a:t>
            </a:r>
            <a:r>
              <a:rPr lang="zh-TW" altLang="zh-TW" dirty="0" smtClean="0"/>
              <a:t>路</a:t>
            </a:r>
            <a:endParaRPr lang="en-US" altLang="zh-TW" dirty="0" smtClean="0"/>
          </a:p>
          <a:p>
            <a:r>
              <a:rPr lang="zh-TW" altLang="en-US" dirty="0" smtClean="0"/>
              <a:t>                                      </a:t>
            </a:r>
            <a:r>
              <a:rPr lang="zh-TW" altLang="zh-TW" dirty="0" smtClean="0"/>
              <a:t>（</a:t>
            </a:r>
            <a:r>
              <a:rPr lang="zh-TW" altLang="zh-TW" dirty="0"/>
              <a:t>一）大鳥村受災後情況</a:t>
            </a:r>
          </a:p>
          <a:p>
            <a:r>
              <a:rPr lang="zh-TW" altLang="en-US" dirty="0" smtClean="0"/>
              <a:t>                                      </a:t>
            </a:r>
            <a:r>
              <a:rPr lang="zh-TW" altLang="zh-TW" dirty="0" smtClean="0"/>
              <a:t>（</a:t>
            </a:r>
            <a:r>
              <a:rPr lang="zh-TW" altLang="zh-TW" dirty="0"/>
              <a:t>二）自救</a:t>
            </a:r>
            <a:r>
              <a:rPr lang="zh-TW" altLang="zh-TW" dirty="0" smtClean="0"/>
              <a:t>會成立</a:t>
            </a:r>
            <a:endParaRPr lang="zh-TW" altLang="zh-TW" dirty="0"/>
          </a:p>
          <a:p>
            <a:r>
              <a:rPr lang="zh-TW" altLang="en-US" dirty="0" smtClean="0"/>
              <a:t>                                      （</a:t>
            </a:r>
            <a:r>
              <a:rPr lang="zh-TW" altLang="zh-TW" dirty="0" smtClean="0"/>
              <a:t>三</a:t>
            </a:r>
            <a:r>
              <a:rPr lang="zh-TW" altLang="zh-TW" dirty="0"/>
              <a:t>）自救會轉型為笆</a:t>
            </a:r>
            <a:r>
              <a:rPr lang="zh-TW" altLang="zh-TW" dirty="0" smtClean="0"/>
              <a:t>札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                                               </a:t>
            </a:r>
            <a:r>
              <a:rPr lang="zh-TW" altLang="zh-TW" dirty="0" smtClean="0"/>
              <a:t>筏</a:t>
            </a:r>
            <a:r>
              <a:rPr lang="zh-TW" altLang="zh-TW" dirty="0"/>
              <a:t>文化發展協會</a:t>
            </a:r>
          </a:p>
          <a:p>
            <a:r>
              <a:rPr lang="zh-TW" altLang="en-US" dirty="0" smtClean="0"/>
              <a:t>                                      </a:t>
            </a:r>
            <a:r>
              <a:rPr lang="zh-TW" altLang="zh-TW" dirty="0" smtClean="0"/>
              <a:t>（</a:t>
            </a:r>
            <a:r>
              <a:rPr lang="zh-TW" altLang="zh-TW" dirty="0"/>
              <a:t>四）重整部落青年</a:t>
            </a:r>
            <a:r>
              <a:rPr lang="zh-TW" altLang="zh-TW" dirty="0" smtClean="0"/>
              <a:t>會</a:t>
            </a:r>
            <a:endParaRPr lang="zh-TW" altLang="zh-TW" dirty="0"/>
          </a:p>
        </p:txBody>
      </p:sp>
      <p:sp>
        <p:nvSpPr>
          <p:cNvPr id="4" name="矩形 3"/>
          <p:cNvSpPr/>
          <p:nvPr/>
        </p:nvSpPr>
        <p:spPr>
          <a:xfrm>
            <a:off x="3203848" y="2423276"/>
            <a:ext cx="5688632" cy="576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　      一、</a:t>
            </a:r>
            <a:r>
              <a:rPr lang="zh-TW" altLang="en-US" dirty="0" smtClean="0"/>
              <a:t>前言：</a:t>
            </a:r>
            <a:r>
              <a:rPr lang="zh-TW" altLang="en-US" dirty="0"/>
              <a:t>研究</a:t>
            </a:r>
            <a:r>
              <a:rPr lang="zh-TW" altLang="en-US" dirty="0" smtClean="0"/>
              <a:t>動機、目的、方法</a:t>
            </a: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7200" u="sng" spc="600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報告大綱</a:t>
            </a:r>
            <a:endParaRPr lang="zh-TW" altLang="en-US" sz="7200" u="sng" spc="600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pic>
        <p:nvPicPr>
          <p:cNvPr id="1026" name="Picture 2" descr="「笆札筏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6" r="4165"/>
          <a:stretch/>
        </p:blipFill>
        <p:spPr bwMode="auto">
          <a:xfrm>
            <a:off x="107504" y="2132856"/>
            <a:ext cx="4488282" cy="4151996"/>
          </a:xfrm>
          <a:prstGeom prst="ellipse">
            <a:avLst/>
          </a:prstGeom>
          <a:ln w="571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5400" u="sng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一、研究動機</a:t>
            </a:r>
            <a:endParaRPr lang="zh-TW" altLang="en-US" sz="5400" u="sng" dirty="0">
              <a:solidFill>
                <a:schemeClr val="bg1"/>
              </a:solidFill>
              <a:latin typeface="ＤＦ中太楷書体" pitchFamily="1" charset="-128"/>
              <a:ea typeface="ＤＦ中太楷書体" pitchFamily="1" charset="-128"/>
            </a:endParaRPr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358310"/>
            <a:ext cx="6984776" cy="5239042"/>
          </a:xfrm>
        </p:spPr>
      </p:pic>
    </p:spTree>
    <p:extLst>
      <p:ext uri="{BB962C8B-B14F-4D97-AF65-F5344CB8AC3E}">
        <p14:creationId xmlns:p14="http://schemas.microsoft.com/office/powerpoint/2010/main" val="38252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IMG_08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5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5" descr="IMG_07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96652"/>
            <a:ext cx="8352928" cy="62646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8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1" y="188639"/>
            <a:ext cx="8544952" cy="6408714"/>
          </a:xfrm>
        </p:spPr>
      </p:pic>
    </p:spTree>
    <p:extLst>
      <p:ext uri="{BB962C8B-B14F-4D97-AF65-F5344CB8AC3E}">
        <p14:creationId xmlns:p14="http://schemas.microsoft.com/office/powerpoint/2010/main" val="12799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5" descr="IMG_08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5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u="sng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二</a:t>
            </a:r>
            <a:r>
              <a:rPr lang="zh-TW" altLang="zh-TW" sz="5400" u="sng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、研究</a:t>
            </a:r>
            <a:r>
              <a:rPr lang="zh-TW" altLang="en-US" sz="5400" u="sng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https://scontent-tpe1-1.xx.fbcdn.net/v/t1.0-9/13729167_1109823532432256_6255027587917543771_n.jpg?oh=4203576f096686d72ee9268b32604306&amp;oe=58B0E6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7485"/>
            <a:ext cx="7507168" cy="495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u="sng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三</a:t>
            </a:r>
            <a:r>
              <a:rPr lang="zh-TW" altLang="zh-TW" sz="5400" u="sng" dirty="0" smtClean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、研究</a:t>
            </a:r>
            <a:r>
              <a:rPr lang="zh-TW" altLang="en-US" sz="5400" u="sng" dirty="0">
                <a:solidFill>
                  <a:schemeClr val="bg1"/>
                </a:solidFill>
                <a:latin typeface="ＤＦ中太楷書体" pitchFamily="1" charset="-128"/>
                <a:ea typeface="ＤＦ中太楷書体" pitchFamily="1" charset="-128"/>
              </a:rPr>
              <a:t>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00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82</Words>
  <Application>Microsoft Office PowerPoint</Application>
  <PresentationFormat>如螢幕大小 (4:3)</PresentationFormat>
  <Paragraphs>20</Paragraphs>
  <Slides>15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莫拉克風災後大鳥部落 重建與社區營造</vt:lpstr>
      <vt:lpstr>報告大綱</vt:lpstr>
      <vt:lpstr>一、研究動機</vt:lpstr>
      <vt:lpstr>PowerPoint 簡報</vt:lpstr>
      <vt:lpstr>PowerPoint 簡報</vt:lpstr>
      <vt:lpstr>PowerPoint 簡報</vt:lpstr>
      <vt:lpstr>PowerPoint 簡報</vt:lpstr>
      <vt:lpstr>二、研究目的</vt:lpstr>
      <vt:lpstr>三、研究方法</vt:lpstr>
      <vt:lpstr>「莫拉克」颱風介紹</vt:lpstr>
      <vt:lpstr>莫拉克風災後大鳥村重建之路</vt:lpstr>
      <vt:lpstr>莫拉克風災後大鳥村重建之路</vt:lpstr>
      <vt:lpstr>莫拉克風災後大鳥村重建之路 -大鳥村受災後情況-</vt:lpstr>
      <vt:lpstr>PowerPoint 簡報</vt:lpstr>
      <vt:lpstr>謝謝聆聽 歡迎指教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莫拉克風災後大鳥部落 重建與社區營造</dc:title>
  <dc:creator>USER</dc:creator>
  <cp:lastModifiedBy>USER</cp:lastModifiedBy>
  <cp:revision>7</cp:revision>
  <dcterms:created xsi:type="dcterms:W3CDTF">2016-12-06T06:06:17Z</dcterms:created>
  <dcterms:modified xsi:type="dcterms:W3CDTF">2016-12-06T07:14:20Z</dcterms:modified>
</cp:coreProperties>
</file>