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0"/>
  </p:notesMasterIdLst>
  <p:sldIdLst>
    <p:sldId id="489" r:id="rId2"/>
    <p:sldId id="490" r:id="rId3"/>
    <p:sldId id="491" r:id="rId4"/>
    <p:sldId id="502" r:id="rId5"/>
    <p:sldId id="503" r:id="rId6"/>
    <p:sldId id="504" r:id="rId7"/>
    <p:sldId id="505" r:id="rId8"/>
    <p:sldId id="50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25641-BE3C-46CC-B724-F8AC9360464F}" type="datetimeFigureOut">
              <a:rPr lang="zh-TW" altLang="en-US" smtClean="0"/>
              <a:pPr/>
              <a:t>2016/11/29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85C76-6DA7-448E-B8D8-E519146278B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19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3D158-BCB5-4B8F-B5BF-1518055FF83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6974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C64B-954C-4C4E-8508-EB3B4480D0B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0255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1931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339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3280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1344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C64B-954C-4C4E-8508-EB3B4480D0BC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64009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C64B-954C-4C4E-8508-EB3B4480D0BC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488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十一、泥土</a:t>
            </a:r>
          </a:p>
        </p:txBody>
      </p:sp>
    </p:spTree>
    <p:extLst>
      <p:ext uri="{BB962C8B-B14F-4D97-AF65-F5344CB8AC3E}">
        <p14:creationId xmlns:p14="http://schemas.microsoft.com/office/powerpoint/2010/main" val="58806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812088" y="981075"/>
            <a:ext cx="1152525" cy="496887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00FF"/>
                </a:solidFill>
                <a:effectLst/>
              </a:rPr>
              <a:t>句型練習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530730" y="980727"/>
            <a:ext cx="2159769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水溝仔</a:t>
            </a:r>
            <a:r>
              <a:rPr lang="zh-TW" altLang="en-US" sz="6000" b="1" dirty="0" smtClean="0">
                <a:solidFill>
                  <a:schemeClr val="accent2"/>
                </a:solidFill>
              </a:rPr>
              <a:t>是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我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洗澡間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059832" y="908397"/>
            <a:ext cx="2159769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廚房</a:t>
            </a:r>
            <a:r>
              <a:rPr lang="zh-TW" altLang="en-US" sz="6000" b="1" dirty="0" smtClean="0">
                <a:solidFill>
                  <a:schemeClr val="accent2"/>
                </a:solidFill>
              </a:rPr>
              <a:t>是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媽媽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魔法教室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11560" y="980728"/>
            <a:ext cx="2159769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沙坑</a:t>
            </a:r>
            <a:r>
              <a:rPr lang="zh-TW" altLang="en-US" sz="6000" b="1" dirty="0" smtClean="0">
                <a:solidFill>
                  <a:schemeClr val="accent2"/>
                </a:solidFill>
              </a:rPr>
              <a:t>是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弟弟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遊樂園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67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8" grpId="0" autoUpdateAnimBg="0"/>
      <p:bldP spid="7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6444208" y="692695"/>
            <a:ext cx="2087562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清爽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風</a:t>
            </a:r>
            <a:r>
              <a:rPr lang="zh-TW" altLang="en-US" sz="60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是最</a:t>
            </a:r>
            <a:r>
              <a:rPr lang="zh-TW" altLang="en-US" sz="60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棒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樂曲。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915816" y="678808"/>
            <a:ext cx="3095674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老師上課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聲音</a:t>
            </a:r>
            <a:r>
              <a:rPr lang="zh-TW" altLang="en-US" sz="60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是最</a:t>
            </a:r>
            <a:r>
              <a:rPr lang="zh-TW" altLang="en-US" sz="60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理想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催眠曲。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23528" y="692696"/>
            <a:ext cx="2087562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蔚藍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天空</a:t>
            </a:r>
            <a:r>
              <a:rPr lang="zh-TW" altLang="en-US" sz="60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是最</a:t>
            </a:r>
            <a:r>
              <a:rPr lang="zh-TW" altLang="en-US" sz="60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美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畫布。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89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9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4860032" y="836712"/>
            <a:ext cx="1692474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清爽的風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，是最好的電扇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668344" y="1484784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摹寫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771800" y="836712"/>
            <a:ext cx="1692474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稻田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，是最好看的風景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9552" y="908720"/>
            <a:ext cx="1692474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水聲和鳥聲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，是最好聽的歌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691358" y="3212976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譬喻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691358" y="4941168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排比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6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  <p:bldP spid="4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4860032" y="836712"/>
            <a:ext cx="1692474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水溝仔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是我的洗澡間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771800" y="836712"/>
            <a:ext cx="1692474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香蕉園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是我的便所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9552" y="908720"/>
            <a:ext cx="1692474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竹蔭下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，是我午睡的眠床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596336" y="2279526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排比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57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4" grpId="0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4860032" y="836712"/>
            <a:ext cx="1692474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沒有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週末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沒有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假日的母親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596336" y="2279526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類疊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17651" y="750090"/>
            <a:ext cx="1692474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辛辛勤勤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27584" y="764704"/>
            <a:ext cx="1692474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一季一季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種植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了又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種植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74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8" grpId="0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100392" y="981075"/>
            <a:ext cx="864221" cy="4968875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泥土</a:t>
            </a:r>
            <a:endParaRPr lang="zh-TW" altLang="en-US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300192" y="692696"/>
            <a:ext cx="1152129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老是把自己當作珍珠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355977" y="708526"/>
            <a:ext cx="1620180" cy="532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就時刻有怕被埋沒的痛苦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843807" y="764704"/>
            <a:ext cx="1152129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把自己當作泥土吧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827584" y="692696"/>
            <a:ext cx="1728193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讓眾人把你踩成一條路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8" grpId="0" autoUpdateAnimBg="0"/>
      <p:bldP spid="7" grpId="0"/>
      <p:bldP spid="6" grpId="0"/>
      <p:bldP spid="8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100392" y="981075"/>
            <a:ext cx="864221" cy="4968875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詩歌仿作</a:t>
            </a:r>
            <a:endParaRPr lang="zh-TW" altLang="en-US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220072" y="692696"/>
            <a:ext cx="1728193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老是把自己當作</a:t>
            </a:r>
            <a:r>
              <a:rPr lang="en-US" altLang="zh-TW" sz="4800" b="1" dirty="0" smtClean="0">
                <a:solidFill>
                  <a:srgbClr val="0000FF"/>
                </a:solidFill>
              </a:rPr>
              <a:t>(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          </a:t>
            </a:r>
            <a:r>
              <a:rPr lang="en-US" altLang="zh-TW" sz="4800" b="1" dirty="0" smtClean="0">
                <a:solidFill>
                  <a:srgbClr val="0000FF"/>
                </a:solidFill>
              </a:rPr>
              <a:t>)</a:t>
            </a:r>
            <a:endParaRPr lang="zh-TW" altLang="en-US" sz="48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5886" y="692696"/>
            <a:ext cx="1620180" cy="532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就時刻有怕被</a:t>
            </a:r>
            <a:r>
              <a:rPr lang="en-US" altLang="zh-TW" sz="4800" b="1" dirty="0" smtClean="0">
                <a:solidFill>
                  <a:srgbClr val="0000FF"/>
                </a:solidFill>
              </a:rPr>
              <a:t>(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                        </a:t>
            </a:r>
            <a:r>
              <a:rPr lang="en-US" altLang="zh-TW" sz="4800" b="1" dirty="0" smtClean="0">
                <a:solidFill>
                  <a:srgbClr val="0000FF"/>
                </a:solidFill>
              </a:rPr>
              <a:t>)</a:t>
            </a:r>
            <a:endParaRPr lang="zh-TW" altLang="en-US" sz="48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051720" y="692696"/>
            <a:ext cx="1152129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把自己當作</a:t>
            </a:r>
            <a:r>
              <a:rPr lang="en-US" altLang="zh-TW" sz="4800" b="1" dirty="0" smtClean="0">
                <a:solidFill>
                  <a:srgbClr val="0000FF"/>
                </a:solidFill>
              </a:rPr>
              <a:t>(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       </a:t>
            </a:r>
            <a:r>
              <a:rPr lang="en-US" altLang="zh-TW" sz="4800" b="1" dirty="0" smtClean="0">
                <a:solidFill>
                  <a:srgbClr val="0000FF"/>
                </a:solidFill>
              </a:rPr>
              <a:t>)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吧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7492" y="678810"/>
            <a:ext cx="1728193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讓眾人把你</a:t>
            </a:r>
            <a:r>
              <a:rPr lang="en-US" altLang="zh-TW" sz="4800" b="1" dirty="0" smtClean="0">
                <a:solidFill>
                  <a:srgbClr val="0000FF"/>
                </a:solidFill>
              </a:rPr>
              <a:t>(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                        </a:t>
            </a:r>
            <a:r>
              <a:rPr lang="en-US" altLang="zh-TW" sz="4800" b="1" dirty="0" smtClean="0">
                <a:solidFill>
                  <a:srgbClr val="0000FF"/>
                </a:solidFill>
              </a:rPr>
              <a:t>)</a:t>
            </a:r>
            <a:endParaRPr lang="zh-TW" altLang="en-US" sz="4800" b="1" dirty="0">
              <a:solidFill>
                <a:srgbClr val="0000FF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7092155" y="908720"/>
            <a:ext cx="864221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pitchFamily="18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pitchFamily="18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pitchFamily="18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kern="0" dirty="0" smtClean="0">
                <a:solidFill>
                  <a:srgbClr val="0000FF"/>
                </a:solidFill>
                <a:effectLst/>
              </a:rPr>
              <a:t>(</a:t>
            </a:r>
            <a:r>
              <a:rPr lang="zh-TW" altLang="en-US" kern="0" dirty="0" smtClean="0">
                <a:solidFill>
                  <a:srgbClr val="0000FF"/>
                </a:solidFill>
                <a:effectLst/>
              </a:rPr>
              <a:t>             </a:t>
            </a:r>
            <a:r>
              <a:rPr lang="en-US" altLang="zh-TW" kern="0" dirty="0" smtClean="0">
                <a:solidFill>
                  <a:srgbClr val="0000FF"/>
                </a:solidFill>
                <a:effectLst/>
              </a:rPr>
              <a:t>)</a:t>
            </a:r>
            <a:endParaRPr lang="zh-TW" altLang="en-US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8767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8" grpId="0" autoUpdateAnimBg="0"/>
      <p:bldP spid="7" grpId="0"/>
      <p:bldP spid="6" grpId="0"/>
      <p:bldP spid="8" grpId="0"/>
      <p:bldP spid="10" grpId="0"/>
      <p:bldP spid="9" grpId="0" autoUpdateAnimBg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3951</TotalTime>
  <Words>193</Words>
  <Application>Microsoft Office PowerPoint</Application>
  <PresentationFormat>如螢幕大小 (4:3)</PresentationFormat>
  <Paragraphs>41</Paragraphs>
  <Slides>8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新細明體</vt:lpstr>
      <vt:lpstr>Calibri</vt:lpstr>
      <vt:lpstr>Times New Roman</vt:lpstr>
      <vt:lpstr>Wingdings</vt:lpstr>
      <vt:lpstr>gwall</vt:lpstr>
      <vt:lpstr>十一、泥土</vt:lpstr>
      <vt:lpstr>句型練習</vt:lpstr>
      <vt:lpstr>PowerPoint 簡報</vt:lpstr>
      <vt:lpstr>PowerPoint 簡報</vt:lpstr>
      <vt:lpstr>PowerPoint 簡報</vt:lpstr>
      <vt:lpstr>PowerPoint 簡報</vt:lpstr>
      <vt:lpstr>泥土</vt:lpstr>
      <vt:lpstr>詩歌仿作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864</cp:revision>
  <cp:lastPrinted>1601-01-01T00:00:00Z</cp:lastPrinted>
  <dcterms:created xsi:type="dcterms:W3CDTF">2005-09-11T13:17:35Z</dcterms:created>
  <dcterms:modified xsi:type="dcterms:W3CDTF">2016-11-29T08:54:46Z</dcterms:modified>
</cp:coreProperties>
</file>