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6163D-1C6D-435F-ABBD-470581AF97D5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B856A-310E-410C-9912-7DF2EBA121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714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B856A-310E-410C-9912-7DF2EBA121C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8423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B856A-310E-410C-9912-7DF2EBA121C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512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08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71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77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67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504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675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317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52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09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22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4EF0C-CE44-46BE-8564-F787A0107E7F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66858-C3EB-4A82-BC5F-29C649DF4F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333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7894320" cy="1224597"/>
          </a:xfrm>
        </p:spPr>
        <p:txBody>
          <a:bodyPr/>
          <a:lstStyle/>
          <a:p>
            <a:r>
              <a:rPr lang="zh-TW" altLang="en-US" dirty="0" smtClean="0"/>
              <a:t>第十四課主旨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榮耀不僅僅是勝利，最重要的是那可貴的運動家精神及珍貴的人格和人品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9236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第十四課主旨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160" y="3486785"/>
            <a:ext cx="10515600" cy="4351338"/>
          </a:xfrm>
        </p:spPr>
        <p:txBody>
          <a:bodyPr/>
          <a:lstStyle/>
          <a:p>
            <a:r>
              <a:rPr lang="zh-TW" altLang="en-US" dirty="0" smtClean="0"/>
              <a:t>無論任何比賽，都不能不計一切代價來贏得勝利，要聽</a:t>
            </a:r>
            <a:r>
              <a:rPr lang="en-US" altLang="zh-TW" dirty="0" smtClean="0"/>
              <a:t>X2</a:t>
            </a:r>
            <a:r>
              <a:rPr lang="zh-TW" altLang="en-US" dirty="0" smtClean="0"/>
              <a:t>自己</a:t>
            </a:r>
            <a:r>
              <a:rPr lang="zh-TW" altLang="en-US" dirty="0" smtClean="0"/>
              <a:t>內心深處的良知。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08546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寬螢幕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第十四課主旨1</vt:lpstr>
      <vt:lpstr>第十四課主旨2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第十四課主旨1</dc:title>
  <dc:creator>學生</dc:creator>
  <cp:lastModifiedBy>學生</cp:lastModifiedBy>
  <cp:revision>1</cp:revision>
  <dcterms:created xsi:type="dcterms:W3CDTF">2017-01-05T04:42:18Z</dcterms:created>
  <dcterms:modified xsi:type="dcterms:W3CDTF">2017-01-05T04:42:35Z</dcterms:modified>
</cp:coreProperties>
</file>