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431" r:id="rId3"/>
    <p:sldId id="445" r:id="rId4"/>
    <p:sldId id="447" r:id="rId5"/>
    <p:sldId id="448" r:id="rId6"/>
    <p:sldId id="449" r:id="rId7"/>
    <p:sldId id="450" r:id="rId8"/>
    <p:sldId id="451" r:id="rId9"/>
    <p:sldId id="446" r:id="rId10"/>
    <p:sldId id="452" r:id="rId11"/>
    <p:sldId id="453" r:id="rId12"/>
    <p:sldId id="436" r:id="rId13"/>
    <p:sldId id="45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74" d="100"/>
          <a:sy n="74" d="100"/>
        </p:scale>
        <p:origin x="43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774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099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017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54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312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6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51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61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27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299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779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60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2-5</a:t>
            </a:r>
            <a:br>
              <a:rPr lang="en-US" altLang="zh-TW" dirty="0" smtClean="0"/>
            </a:br>
            <a:r>
              <a:rPr lang="zh-TW" altLang="en-US" dirty="0" smtClean="0"/>
              <a:t>公倍數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𝟏𝟐𝟔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4608512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◎126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754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</a:t>
            </a:r>
            <a:r>
              <a:rPr lang="zh-TW" altLang="en-US" dirty="0" smtClean="0">
                <a:ln w="19050">
                  <a:noFill/>
                </a:ln>
              </a:rPr>
              <a:t>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𝟏𝟏𝟕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117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4608512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◎117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99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8866940" cy="15540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一包糖果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五十幾顆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分成一堆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或每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顆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分成一堆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都可以剛好分完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則這一包糖果有幾顆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12870" y="3284984"/>
            <a:ext cx="7092280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五十幾顆表示是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51~59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顆之間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3568" y="4338024"/>
            <a:ext cx="8064896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27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63…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99592" y="5516085"/>
            <a:ext cx="7092280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其中，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也是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239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42913"/>
            <a:ext cx="8866940" cy="15540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u="sng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快樂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國小五年級的學生人數在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100~150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人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之間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人排成一排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或每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人排成一排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都可以剛好排完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則五年級學生共有多少人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1276" y="3463283"/>
            <a:ext cx="8551204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120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144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168…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5860" y="4581128"/>
            <a:ext cx="7092280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其中，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144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也是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817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公倍數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85873" y="2204864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18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412776"/>
            <a:ext cx="752432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找出小於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2008" y="3284984"/>
            <a:ext cx="752432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找出小於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83568" y="4075925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18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94478" y="5298002"/>
            <a:ext cx="8598002" cy="1227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共同倍數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，也就是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629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34720" y="2491749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21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27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412776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找出小於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68419" y="3571869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28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06697" y="4581128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9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512" y="2491749"/>
            <a:ext cx="8856984" cy="793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27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63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81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90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99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0" y="1412776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找出小於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的數中，哪些是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79512" y="3291882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60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84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96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09003" y="4437112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4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0" y="2384310"/>
            <a:ext cx="9324528" cy="79323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40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48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64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80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88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96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79675" y="1405004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以內，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的所有公倍數？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79512" y="3291882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84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33621" y="4086804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2878" y="5093802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想想看，有沒有更簡單的算法？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444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  <p:bldP spid="2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79675" y="1405004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以內，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的所有公倍數？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85994" y="2529747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先找出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84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4472269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3501008"/>
            <a:ext cx="7874559" cy="649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再找出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28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中哪些是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858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30278" y="2518760"/>
            <a:ext cx="7092280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45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75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90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79675" y="1405004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以內，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的所有公倍數？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3738682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30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30278" y="2518760"/>
            <a:ext cx="7092280" cy="79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的倍數有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54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sym typeface="Wingdings" pitchFamily="2" charset="2"/>
              </a:rPr>
              <a:t>90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79675" y="1405004"/>
            <a:ext cx="8244408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以內，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的所有公倍數？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3738682"/>
            <a:ext cx="8598002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所以，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36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Wingdings" pitchFamily="2" charset="2"/>
              </a:rPr>
              <a:t>公倍數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27833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4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15865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因數與倍數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512" y="1916142"/>
            <a:ext cx="87849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觀察下列算式中，每一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數字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的因數與倍數關係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56352"/>
                <a:ext cx="2736304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192456"/>
                <a:ext cx="2736304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128560"/>
                <a:ext cx="273630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357772" y="3201070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355976" y="4497214"/>
            <a:ext cx="3922640" cy="7033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◎90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和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公倍數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1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724</Words>
  <Application>Microsoft Office PowerPoint</Application>
  <PresentationFormat>如螢幕大小 (4:3)</PresentationFormat>
  <Paragraphs>75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華康隸書體W5</vt:lpstr>
      <vt:lpstr>新細明體</vt:lpstr>
      <vt:lpstr>Arial</vt:lpstr>
      <vt:lpstr>Calibri</vt:lpstr>
      <vt:lpstr>Cambria Math</vt:lpstr>
      <vt:lpstr>Microsoft New Tai Lue</vt:lpstr>
      <vt:lpstr>Wingdings</vt:lpstr>
      <vt:lpstr>Engineering-PowerPoint-Template</vt:lpstr>
      <vt:lpstr>2-5 公倍數</vt:lpstr>
      <vt:lpstr>認識公倍數</vt:lpstr>
      <vt:lpstr>動動腦</vt:lpstr>
      <vt:lpstr>動動腦</vt:lpstr>
      <vt:lpstr>動動腦</vt:lpstr>
      <vt:lpstr>動動腦</vt:lpstr>
      <vt:lpstr>動動腦</vt:lpstr>
      <vt:lpstr>動動腦</vt:lpstr>
      <vt:lpstr>動動腦(因數與倍數)</vt:lpstr>
      <vt:lpstr>動動腦</vt:lpstr>
      <vt:lpstr>動動腦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240</cp:revision>
  <dcterms:created xsi:type="dcterms:W3CDTF">2015-02-23T02:08:32Z</dcterms:created>
  <dcterms:modified xsi:type="dcterms:W3CDTF">2016-09-22T07:43:09Z</dcterms:modified>
</cp:coreProperties>
</file>