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305" r:id="rId4"/>
    <p:sldId id="306" r:id="rId5"/>
    <p:sldId id="267" r:id="rId6"/>
    <p:sldId id="307" r:id="rId7"/>
    <p:sldId id="272" r:id="rId8"/>
    <p:sldId id="290" r:id="rId9"/>
    <p:sldId id="291" r:id="rId10"/>
    <p:sldId id="292" r:id="rId11"/>
    <p:sldId id="294" r:id="rId12"/>
    <p:sldId id="295" r:id="rId13"/>
    <p:sldId id="296" r:id="rId14"/>
    <p:sldId id="297" r:id="rId15"/>
    <p:sldId id="298" r:id="rId16"/>
    <p:sldId id="271" r:id="rId17"/>
    <p:sldId id="304" r:id="rId18"/>
    <p:sldId id="285" r:id="rId19"/>
    <p:sldId id="286" r:id="rId20"/>
    <p:sldId id="283" r:id="rId21"/>
    <p:sldId id="284" r:id="rId2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DBA3B0-22DC-46E7-A073-209B9DEBB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5813576-011B-453C-8D6C-A88B78C9D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85E77BF-7816-4698-8BCA-B7FC807CF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2021/5/22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1AF7FB7-EDEB-423D-B928-2F425E729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8FF347C-198C-4239-AE73-A9EAAC071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116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7AE8F7-7DBF-4006-94E4-ADDB183DD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9C63D56-3516-4F5D-A950-EBEF1648D4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2963403-30F6-4F21-8E79-378349AAE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2021/5/22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999F1A3-CB2D-4FEE-8EB5-BADF96382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691581A-4A9D-4D97-B7F9-DB2A9ECA8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2234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8CE5BB5D-335A-4438-BBD0-1E656CAD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10560FF-B85A-4FC4-B72E-47A5A4F50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863CFF4-55E4-4BB6-A86B-AF4ED388C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2021/5/22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AE9C3FE-7322-4356-8219-237B68212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1A8ECD1-114C-4249-9606-20778FE0F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0532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6F4751D-254F-4A09-A3EC-3A17D1100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87B7779-654F-4347-8915-8E44B7E91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E1B1BB6-0647-4A3F-A7E5-B9CAA4B52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2021/5/22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7009374-5552-4FF9-86A8-E48A3345F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1E48B7-3D1D-44DD-8F9A-27FB7C31B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0842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C8DB42-7CF5-4002-B785-33000A824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17A3B52-5DBA-4464-AD8B-58B5FDEEF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00A79E7-92A1-4178-8DCC-CF5D04D5F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2021/5/22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28E800A-DDCC-4C5B-B09F-F7C854E7E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3CFB201-A6CC-4F44-AC48-F9ECABAEC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9796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8DAE9D-EE72-415C-8D16-C8EA6177B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E414E11-F8DA-48D5-9E9A-B799D4CCB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FE5935A-792D-4627-83F4-06B37E1346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A47716C-F755-4AD6-B120-436C1B227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2021/5/22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1C13C40-EEAA-47CF-9AA8-CEC2469BC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5771E85-9805-4B4B-873C-21CFDA666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287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93BC613-CD7C-42C1-AE9C-4C1E74729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27B632B-A256-4627-87BC-565F6B291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627D0F8-807E-4A9E-941F-001EB9134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E313ED8-A8EA-4749-AC94-9CB2BB6CDA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16486B4-0B4D-4787-86FB-FABEC298D3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E60EA5C-5215-4649-974E-DD8C6D03B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2021/5/22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1629D4A-08D9-46CF-8FFC-00E34193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AC70DEA-69D7-4B26-8E1E-A799BCB0B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3915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182A61-960A-40CE-B955-5E0B544A1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09BDC6D-50A2-48B8-9E01-279642D7E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2021/5/22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1B78103-12D5-426D-8CD4-35C3988AA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3417F8B-D0CF-45DC-81DA-1AA2DDDBC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7157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402DDD6-37E6-4BF2-ACEA-38DBC8362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2021/5/22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E1E0582-0B84-481B-B2A9-3F8792363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2A6CAC6-9BC1-4953-9301-C18649C35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5205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B89499-2884-45AB-BF2D-645BDA7B8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3D14ADD-8E9E-4A61-B180-6CEFEE45C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DF96DE6-3195-42DD-926D-E12B0AD3E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C184D41-9F0C-42C2-AB14-5AA77291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2021/5/22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938C9D0-8598-4767-9A21-266F14C4D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0627670-2F58-4815-AC81-F1DBBFC8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5259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620F6C-6A96-4C12-A478-DA2A32168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46FFBBF4-7E29-4A20-B6A2-88D64872D6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73A5B44-C1D6-4381-B765-0D15FD9753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D0E1002-FB0B-49E8-A26F-E5903B5D3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49AF-03EC-4D72-ADE4-F37F09877F92}" type="datetimeFigureOut">
              <a:rPr lang="zh-TW" altLang="en-US" smtClean="0"/>
              <a:t>2021/5/22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27B96E7-FF35-4EA4-A5DD-E9032B2CB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42E026C-930F-4E51-89E2-F1123BC4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2341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F90A392-EA64-4091-AA58-107253DA2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1CE5007-6ACF-4A79-A8BE-B99A2744E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DA684EE-3F9E-4248-879C-53CD0E7AC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649AF-03EC-4D72-ADE4-F37F09877F92}" type="datetimeFigureOut">
              <a:rPr lang="zh-TW" altLang="en-US" smtClean="0"/>
              <a:t>2021/5/22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6C86F23-B053-4D5E-AE6F-3DF62B3296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9FB2C78-5FCA-4A18-898F-A7A3D2C88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1C1FE-556A-4184-B76B-ABD8FD7D087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344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onKmCyYmXI" TargetMode="External"/><Relationship Id="rId2" Type="http://schemas.openxmlformats.org/officeDocument/2006/relationships/hyperlink" Target="https://www.youtube.com/watch?v=8Hd4of601eM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watch?v=E8eH6HynUXs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775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2021 0527 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7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一生活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三國語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四數學</a:t>
            </a:r>
          </a:p>
        </p:txBody>
      </p:sp>
    </p:spTree>
    <p:extLst>
      <p:ext uri="{BB962C8B-B14F-4D97-AF65-F5344CB8AC3E}">
        <p14:creationId xmlns:p14="http://schemas.microsoft.com/office/powerpoint/2010/main" val="2828907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F692DCF-9F43-4606-BF46-1BB8F8C7D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0144"/>
            <a:ext cx="12192000" cy="607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521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FA90D49-5591-486E-BD4F-91C08DF01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700"/>
            <a:ext cx="12192000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15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722F7E5A-6B75-443D-B10A-419314A45E36}"/>
              </a:ext>
            </a:extLst>
          </p:cNvPr>
          <p:cNvGrpSpPr/>
          <p:nvPr/>
        </p:nvGrpSpPr>
        <p:grpSpPr>
          <a:xfrm>
            <a:off x="0" y="365125"/>
            <a:ext cx="12192000" cy="6127750"/>
            <a:chOff x="0" y="365125"/>
            <a:chExt cx="12192000" cy="6127750"/>
          </a:xfrm>
        </p:grpSpPr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7E16140A-CD26-4CC3-9967-1D6CA7C1B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65125"/>
              <a:ext cx="12192000" cy="6127750"/>
            </a:xfrm>
            <a:prstGeom prst="rect">
              <a:avLst/>
            </a:prstGeom>
          </p:spPr>
        </p:pic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8AECD263-53A1-4E92-ACA5-E869E0397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98117" y="3429000"/>
              <a:ext cx="1995766" cy="17290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4304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47EA8872-1D02-4CB0-9845-001399BAC4C1}"/>
              </a:ext>
            </a:extLst>
          </p:cNvPr>
          <p:cNvGrpSpPr/>
          <p:nvPr/>
        </p:nvGrpSpPr>
        <p:grpSpPr>
          <a:xfrm>
            <a:off x="0" y="352425"/>
            <a:ext cx="12192000" cy="6153150"/>
            <a:chOff x="0" y="352425"/>
            <a:chExt cx="12192000" cy="6153150"/>
          </a:xfrm>
        </p:grpSpPr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6A28DA91-059B-46D3-8A72-FB0D1B5E0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52425"/>
              <a:ext cx="12192000" cy="6153150"/>
            </a:xfrm>
            <a:prstGeom prst="rect">
              <a:avLst/>
            </a:prstGeom>
          </p:spPr>
        </p:pic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99733D69-406A-4CAD-9C41-9E0024FBA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98117" y="3429000"/>
              <a:ext cx="1995766" cy="17290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7553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5C674E0-6D10-49CA-80A4-795921DC0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60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3AB9ED6E-71F3-4298-AA9A-A1E87EF9D832}"/>
              </a:ext>
            </a:extLst>
          </p:cNvPr>
          <p:cNvGrpSpPr/>
          <p:nvPr/>
        </p:nvGrpSpPr>
        <p:grpSpPr>
          <a:xfrm>
            <a:off x="0" y="365125"/>
            <a:ext cx="12192000" cy="6127750"/>
            <a:chOff x="0" y="365125"/>
            <a:chExt cx="12192000" cy="6127750"/>
          </a:xfrm>
        </p:grpSpPr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F806C55E-64F8-4DE7-AC0B-D0568F0CC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65125"/>
              <a:ext cx="12192000" cy="6127750"/>
            </a:xfrm>
            <a:prstGeom prst="rect">
              <a:avLst/>
            </a:prstGeom>
          </p:spPr>
        </p:pic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ED89AF05-E82D-4C66-81B4-203DE35D8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00471" y="365125"/>
              <a:ext cx="1611414" cy="1821424"/>
            </a:xfrm>
            <a:prstGeom prst="rect">
              <a:avLst/>
            </a:prstGeom>
          </p:spPr>
        </p:pic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383C5B58-0BCE-4BB7-A851-A79B3CCBDBFB}"/>
                </a:ext>
              </a:extLst>
            </p:cNvPr>
            <p:cNvSpPr txBox="1"/>
            <p:nvPr/>
          </p:nvSpPr>
          <p:spPr>
            <a:xfrm>
              <a:off x="5940743" y="2430783"/>
              <a:ext cx="461665" cy="127261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  <a:latin typeface="ㄅ字嗨注音標楷 Regular" panose="02020400000000000000" pitchFamily="18" charset="-120"/>
                  <a:ea typeface="ㄅ字嗨注音標楷 Regular" panose="02020400000000000000" pitchFamily="18" charset="-120"/>
                </a:rPr>
                <a:t>先：做什麼</a:t>
              </a: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41ADB8AF-7D09-4D41-970B-5D9E359B1210}"/>
                </a:ext>
              </a:extLst>
            </p:cNvPr>
            <p:cNvSpPr txBox="1"/>
            <p:nvPr/>
          </p:nvSpPr>
          <p:spPr>
            <a:xfrm>
              <a:off x="5386139" y="2441782"/>
              <a:ext cx="461665" cy="127261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  <a:latin typeface="ㄅ字嗨注音標楷 Regular" panose="02020400000000000000" pitchFamily="18" charset="-120"/>
                  <a:ea typeface="ㄅ字嗨注音標楷 Regular" panose="02020400000000000000" pitchFamily="18" charset="-120"/>
                </a:rPr>
                <a:t>再：寫心情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2972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775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2021 0527 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70000"/>
              </a:lnSpc>
            </a:pP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一生活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三國語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四數學</a:t>
            </a:r>
          </a:p>
        </p:txBody>
      </p:sp>
    </p:spTree>
    <p:extLst>
      <p:ext uri="{BB962C8B-B14F-4D97-AF65-F5344CB8AC3E}">
        <p14:creationId xmlns:p14="http://schemas.microsoft.com/office/powerpoint/2010/main" val="1774651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D0392B75-94D3-4230-B66D-3D86A25FE684}"/>
              </a:ext>
            </a:extLst>
          </p:cNvPr>
          <p:cNvSpPr txBox="1"/>
          <p:nvPr/>
        </p:nvSpPr>
        <p:spPr>
          <a:xfrm>
            <a:off x="549732" y="1310052"/>
            <a:ext cx="1040491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①運用數學附件</a:t>
            </a:r>
            <a:r>
              <a:rPr lang="en-US" altLang="zh-TW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31</a:t>
            </a:r>
          </a:p>
          <a:p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      進行練習及操作</a:t>
            </a:r>
            <a:br>
              <a:rPr lang="en-US" altLang="zh-TW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br>
              <a:rPr lang="en-US" altLang="zh-TW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</a:b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②訂正數學習作</a:t>
            </a:r>
            <a:r>
              <a:rPr lang="en-US" altLang="zh-TW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P62~P71</a:t>
            </a:r>
          </a:p>
          <a:p>
            <a:endParaRPr lang="en-US" altLang="zh-TW" sz="32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教學動畫：數󠇡數󠇡看有多少元</a:t>
            </a:r>
            <a:endParaRPr lang="en-US" altLang="zh-TW" sz="32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6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  <a:hlinkClick r:id="rId2"/>
              </a:rPr>
              <a:t>https://www.youtube.com/watch?v=8Hd4of601eM</a:t>
            </a:r>
            <a:endParaRPr lang="en-US" altLang="zh-TW" sz="16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endParaRPr lang="en-US" altLang="zh-TW" sz="32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參考動畫：錢的歷史</a:t>
            </a:r>
            <a:endParaRPr lang="en-US" altLang="zh-TW" sz="32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dirty="0">
                <a:hlinkClick r:id="rId3"/>
              </a:rPr>
              <a:t>https://www.youtube.com/watch?v=UonKmCyYmXI</a:t>
            </a:r>
            <a:endParaRPr lang="en-US" altLang="zh-TW" dirty="0"/>
          </a:p>
          <a:p>
            <a:endParaRPr lang="en-US" altLang="zh-TW" dirty="0"/>
          </a:p>
        </p:txBody>
      </p:sp>
      <p:pic>
        <p:nvPicPr>
          <p:cNvPr id="5" name="圖片 4">
            <a:hlinkClick r:id="rId3"/>
            <a:extLst>
              <a:ext uri="{FF2B5EF4-FFF2-40B4-BE49-F238E27FC236}">
                <a16:creationId xmlns:a16="http://schemas.microsoft.com/office/drawing/2014/main" id="{7CD4868C-B7DA-42A2-B85A-7EDC9AAE4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692" y="4410251"/>
            <a:ext cx="3733014" cy="176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90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0344D86-7834-4C04-A9D8-40C2B9CDD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750"/>
            <a:ext cx="121920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35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C6C4E92-F73F-413C-92AA-EDA472297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6425"/>
            <a:ext cx="12192000" cy="564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304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775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2021 0527 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7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一生活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三國語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四數學</a:t>
            </a:r>
          </a:p>
        </p:txBody>
      </p:sp>
    </p:spTree>
    <p:extLst>
      <p:ext uri="{BB962C8B-B14F-4D97-AF65-F5344CB8AC3E}">
        <p14:creationId xmlns:p14="http://schemas.microsoft.com/office/powerpoint/2010/main" val="4269160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1E8EFD7-49F8-4FF4-80D9-A1336937C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817"/>
            <a:ext cx="12192000" cy="628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149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47F3FE8C-9F96-4BBC-BF1A-740BB72EF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8855"/>
            <a:ext cx="12192000" cy="626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46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39B02A74-137C-4C35-9F6E-9AFB0C2DB4D2}"/>
              </a:ext>
            </a:extLst>
          </p:cNvPr>
          <p:cNvSpPr txBox="1"/>
          <p:nvPr/>
        </p:nvSpPr>
        <p:spPr>
          <a:xfrm>
            <a:off x="0" y="5807690"/>
            <a:ext cx="1219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奇妙的水</a:t>
            </a:r>
            <a:r>
              <a:rPr lang="en-US" altLang="zh-TW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-</a:t>
            </a:r>
            <a:r>
              <a:rPr lang="zh-TW" altLang="en-US" sz="3200" dirty="0"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玩具船大賽</a:t>
            </a:r>
            <a:endParaRPr lang="en-US" altLang="zh-TW" sz="3200" dirty="0"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dirty="0">
                <a:hlinkClick r:id="rId2"/>
              </a:rPr>
              <a:t>https://www.youtube.com/watch?v=E8eH6HynUXs</a:t>
            </a:r>
            <a:endParaRPr lang="zh-TW" altLang="en-US" sz="3200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4512284-C4BD-4186-A01B-554EE11C0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6633"/>
            <a:ext cx="12192000" cy="508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247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EDF1B19-77D9-47C1-87E3-0AD16B722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458"/>
            <a:ext cx="12192000" cy="516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83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E15673C-CE78-4A4F-9D29-5E07B0224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090" y="0"/>
            <a:ext cx="5749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18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B48DEC8-704C-4CE4-B76F-4B35EF5E1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150" y="0"/>
            <a:ext cx="80816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17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8E5E8A3-5F4D-4EDB-9626-2A83161EC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77500" lnSpcReduction="20000"/>
          </a:bodyPr>
          <a:lstStyle/>
          <a:p>
            <a:endParaRPr lang="en-US" altLang="zh-TW" sz="2800" b="1" dirty="0">
              <a:solidFill>
                <a:srgbClr val="FFC00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r>
              <a:rPr lang="en-US" altLang="zh-TW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2021 0527 </a:t>
            </a: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課程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70000"/>
              </a:lnSpc>
            </a:pP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一生活</a:t>
            </a:r>
            <a:endParaRPr lang="en-US" altLang="zh-TW" sz="11500" b="1" dirty="0">
              <a:solidFill>
                <a:schemeClr val="accent1">
                  <a:lumMod val="20000"/>
                  <a:lumOff val="80000"/>
                </a:schemeClr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rgbClr val="002060"/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三國語</a:t>
            </a:r>
            <a:endParaRPr lang="en-US" altLang="zh-TW" sz="11500" b="1" dirty="0">
              <a:solidFill>
                <a:srgbClr val="002060"/>
              </a:solidFill>
              <a:latin typeface="ㄅ字嗨注音標楷 Regular" panose="02020400000000000000" pitchFamily="18" charset="-120"/>
              <a:ea typeface="ㄅ字嗨注音標楷 Regular" panose="02020400000000000000" pitchFamily="18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15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ㄅ字嗨注音標楷 Regular" panose="02020400000000000000" pitchFamily="18" charset="-120"/>
                <a:ea typeface="ㄅ字嗨注音標楷 Regular" panose="02020400000000000000" pitchFamily="18" charset="-120"/>
              </a:rPr>
              <a:t>四數學</a:t>
            </a:r>
          </a:p>
        </p:txBody>
      </p:sp>
    </p:spTree>
    <p:extLst>
      <p:ext uri="{BB962C8B-B14F-4D97-AF65-F5344CB8AC3E}">
        <p14:creationId xmlns:p14="http://schemas.microsoft.com/office/powerpoint/2010/main" val="327750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A5A9240-0D66-45B5-BCA9-71D87E40B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7825"/>
            <a:ext cx="12192000" cy="610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1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574C5AC-035B-4158-9E23-CD48D277E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100"/>
            <a:ext cx="121920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849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125</Words>
  <Application>Microsoft Office PowerPoint</Application>
  <PresentationFormat>寬螢幕</PresentationFormat>
  <Paragraphs>32</Paragraphs>
  <Slides>21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7" baseType="lpstr">
      <vt:lpstr>ㄅ字嗨注音標楷 Regular</vt:lpstr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32</cp:revision>
  <dcterms:created xsi:type="dcterms:W3CDTF">2021-05-18T12:15:20Z</dcterms:created>
  <dcterms:modified xsi:type="dcterms:W3CDTF">2021-05-22T03:34:43Z</dcterms:modified>
</cp:coreProperties>
</file>