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86" r:id="rId2"/>
    <p:sldId id="287" r:id="rId3"/>
    <p:sldId id="298" r:id="rId4"/>
    <p:sldId id="288" r:id="rId5"/>
    <p:sldId id="303" r:id="rId6"/>
    <p:sldId id="304" r:id="rId7"/>
    <p:sldId id="296" r:id="rId8"/>
    <p:sldId id="302" r:id="rId9"/>
    <p:sldId id="305" r:id="rId10"/>
    <p:sldId id="29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57EFD-4704-4FB3-B55C-909C91A8F5D8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4E41-EA0A-4310-B8F0-85470CCE9A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43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967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8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89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68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47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30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601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970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93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01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十二、田園交響曲</a:t>
            </a:r>
          </a:p>
        </p:txBody>
      </p:sp>
    </p:spTree>
    <p:extLst>
      <p:ext uri="{BB962C8B-B14F-4D97-AF65-F5344CB8AC3E}">
        <p14:creationId xmlns:p14="http://schemas.microsoft.com/office/powerpoint/2010/main" val="31810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轉化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擬人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36096" y="620688"/>
            <a:ext cx="18002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水稻之歌是一首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擬人化的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1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716016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球員個個精神抖擻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43808" y="836709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作品件件光彩奪目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516216" y="899695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露水顆顆晶瑩剔透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644008" y="548680"/>
            <a:ext cx="3384376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動物園裡企鵝的身材看起來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肥肥胖胖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，走起路來搖搖擺擺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，模樣真是可愛。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肥肥胖胖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548679"/>
            <a:ext cx="4679048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雖然他的身材看起來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肥肥胖胖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，但你可別小看他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，在球場上他可是非常靈活的，有一個外號叫做附小最靈活的胖子。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4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051720" y="476672"/>
            <a:ext cx="4968552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今天的樂樂棒球比賽非常激烈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，即使大家已回到教室，仍意猶未盡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興高采烈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的談論著剛才場上比賽的精采表現。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興高采烈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51720" y="476672"/>
            <a:ext cx="4968552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每次全家人聚會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，只要一談到小時候的糗事，爸爸總會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興高采烈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的說個不停，完全不顧身旁的人已經快打瞌睡了。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14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3968" y="692696"/>
            <a:ext cx="3384376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在馬路上偶爾會看見喝醉酒的人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，走起路來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搖搖擺擺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，站不住腳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非常危險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搖搖擺擺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548679"/>
            <a:ext cx="4034308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那位身材柔弱瘦小的老人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，雙手拿著許多東西，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搖搖擺擺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的想要穿越馬路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，真是危險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9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228184" y="1052512"/>
            <a:ext cx="9721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水田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鏡子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043608" y="1124744"/>
            <a:ext cx="45725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遠處的溪水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，都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一群剛出門的小牧童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，推擠跳鬧，趕著小魚，吵醒了一座矮矮短短的獨木橋。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88024" y="620688"/>
            <a:ext cx="241226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788024" y="620688"/>
            <a:ext cx="241226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照映著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藍天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照映著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白雲，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照映著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青山，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照映著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綠樹。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835696" y="620688"/>
            <a:ext cx="241226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插在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綠樹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插在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青山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插在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白雲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插在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藍天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上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64288" y="1052736"/>
            <a:ext cx="9721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肥肥胖胖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580112" y="1052736"/>
            <a:ext cx="9721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矮矮短短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851920" y="1124744"/>
            <a:ext cx="9721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搖搖擺擺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979712" y="1124744"/>
            <a:ext cx="972108" cy="496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綠綠油油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3560</TotalTime>
  <Words>300</Words>
  <Application>Microsoft Office PowerPoint</Application>
  <PresentationFormat>如螢幕大小 (4:3)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Calibri</vt:lpstr>
      <vt:lpstr>Times New Roman</vt:lpstr>
      <vt:lpstr>Wingdings</vt:lpstr>
      <vt:lpstr>gwall</vt:lpstr>
      <vt:lpstr>十二、田園交響曲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708</cp:revision>
  <cp:lastPrinted>1601-01-01T00:00:00Z</cp:lastPrinted>
  <dcterms:created xsi:type="dcterms:W3CDTF">2005-09-11T13:17:35Z</dcterms:created>
  <dcterms:modified xsi:type="dcterms:W3CDTF">2017-05-31T01:12:06Z</dcterms:modified>
</cp:coreProperties>
</file>