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2" r:id="rId4"/>
    <p:sldId id="261" r:id="rId5"/>
    <p:sldId id="257" r:id="rId6"/>
    <p:sldId id="258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3E94-D634-4C42-A215-F47C80830B3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20526-3439-4649-BD58-041BEAEFD8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46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20526-3439-4649-BD58-041BEAEFD8C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24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20526-3439-4649-BD58-041BEAEFD8CE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4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20526-3439-4649-BD58-041BEAEFD8C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24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20526-3439-4649-BD58-041BEAEFD8CE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040" y="7245424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0968" y="-171400"/>
            <a:ext cx="16273808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05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-206235"/>
            <a:ext cx="14977664" cy="7208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845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-99392"/>
            <a:ext cx="15119498" cy="709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5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-171400"/>
            <a:ext cx="14941698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5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-99392"/>
            <a:ext cx="15193688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31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44624"/>
            <a:ext cx="14967098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5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196752" y="4725144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 flipV="1">
            <a:off x="-36512" y="116632"/>
            <a:ext cx="3765104" cy="730621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334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919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58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</Words>
  <Application>Microsoft Office PowerPoint</Application>
  <PresentationFormat>如螢幕大小 (4:3)</PresentationFormat>
  <Paragraphs>6</Paragraphs>
  <Slides>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9</cp:revision>
  <dcterms:created xsi:type="dcterms:W3CDTF">2024-03-15T05:19:00Z</dcterms:created>
  <dcterms:modified xsi:type="dcterms:W3CDTF">2024-03-18T11:08:53Z</dcterms:modified>
</cp:coreProperties>
</file>