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93" r:id="rId3"/>
    <p:sldId id="439" r:id="rId4"/>
    <p:sldId id="476" r:id="rId5"/>
    <p:sldId id="517" r:id="rId6"/>
    <p:sldId id="518" r:id="rId7"/>
    <p:sldId id="519" r:id="rId8"/>
    <p:sldId id="520" r:id="rId9"/>
    <p:sldId id="521" r:id="rId10"/>
    <p:sldId id="501" r:id="rId11"/>
    <p:sldId id="497" r:id="rId12"/>
    <p:sldId id="502" r:id="rId13"/>
    <p:sldId id="503" r:id="rId14"/>
    <p:sldId id="504" r:id="rId15"/>
    <p:sldId id="505" r:id="rId16"/>
    <p:sldId id="506" r:id="rId17"/>
    <p:sldId id="492" r:id="rId18"/>
    <p:sldId id="481" r:id="rId19"/>
    <p:sldId id="499" r:id="rId20"/>
    <p:sldId id="483" r:id="rId21"/>
    <p:sldId id="484" r:id="rId22"/>
    <p:sldId id="500" r:id="rId23"/>
    <p:sldId id="498" r:id="rId24"/>
    <p:sldId id="491" r:id="rId25"/>
    <p:sldId id="494" r:id="rId26"/>
    <p:sldId id="495" r:id="rId27"/>
    <p:sldId id="496" r:id="rId2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5D75"/>
    <a:srgbClr val="423846"/>
    <a:srgbClr val="75627C"/>
    <a:srgbClr val="947F9B"/>
    <a:srgbClr val="496873"/>
    <a:srgbClr val="638C9B"/>
    <a:srgbClr val="FF5D5D"/>
    <a:srgbClr val="FFBDBD"/>
    <a:srgbClr val="CD7A37"/>
    <a:srgbClr val="5651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84" d="100"/>
          <a:sy n="84" d="100"/>
        </p:scale>
        <p:origin x="446" y="77"/>
      </p:cViewPr>
      <p:guideLst>
        <p:guide pos="3840"/>
        <p:guide orient="horz" pos="21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DBA3B0-22DC-46E7-A073-209B9DEBB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5813576-011B-453C-8D6C-A88B78C9D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85E77BF-7816-4698-8BCA-B7FC807CF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2021/6/27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1AF7FB7-EDEB-423D-B928-2F425E729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8FF347C-198C-4239-AE73-A9EAAC071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116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7AE8F7-7DBF-4006-94E4-ADDB183DD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9C63D56-3516-4F5D-A950-EBEF1648D4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2963403-30F6-4F21-8E79-378349AAE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2021/6/27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999F1A3-CB2D-4FEE-8EB5-BADF96382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691581A-4A9D-4D97-B7F9-DB2A9ECA8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2234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8CE5BB5D-335A-4438-BBD0-1E656CAD62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10560FF-B85A-4FC4-B72E-47A5A4F509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863CFF4-55E4-4BB6-A86B-AF4ED388C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2021/6/27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AE9C3FE-7322-4356-8219-237B68212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1A8ECD1-114C-4249-9606-20778FE0F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0532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F4751D-254F-4A09-A3EC-3A17D1100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87B7779-654F-4347-8915-8E44B7E91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E1B1BB6-0647-4A3F-A7E5-B9CAA4B52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2021/6/27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7009374-5552-4FF9-86A8-E48A3345F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11E48B7-3D1D-44DD-8F9A-27FB7C31B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084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C8DB42-7CF5-4002-B785-33000A824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17A3B52-5DBA-4464-AD8B-58B5FDEEF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00A79E7-92A1-4178-8DCC-CF5D04D5F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2021/6/27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28E800A-DDCC-4C5B-B09F-F7C854E7E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3CFB201-A6CC-4F44-AC48-F9ECABAEC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979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8DAE9D-EE72-415C-8D16-C8EA6177B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E414E11-F8DA-48D5-9E9A-B799D4CCB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FE5935A-792D-4627-83F4-06B37E134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A47716C-F755-4AD6-B120-436C1B227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2021/6/27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1C13C40-EEAA-47CF-9AA8-CEC2469BC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5771E85-9805-4B4B-873C-21CFDA666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287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3BC613-CD7C-42C1-AE9C-4C1E74729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27B632B-A256-4627-87BC-565F6B291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627D0F8-807E-4A9E-941F-001EB9134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E313ED8-A8EA-4749-AC94-9CB2BB6CDA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16486B4-0B4D-4787-86FB-FABEC298D3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E60EA5C-5215-4649-974E-DD8C6D03B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2021/6/27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1629D4A-08D9-46CF-8FFC-00E341930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AC70DEA-69D7-4B26-8E1E-A799BCB0B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3915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182A61-960A-40CE-B955-5E0B544A1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09BDC6D-50A2-48B8-9E01-279642D7E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2021/6/27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1B78103-12D5-426D-8CD4-35C3988AA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3417F8B-D0CF-45DC-81DA-1AA2DDDBC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7157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402DDD6-37E6-4BF2-ACEA-38DBC8362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2021/6/27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E1E0582-0B84-481B-B2A9-3F8792363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2A6CAC6-9BC1-4953-9301-C18649C35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520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B89499-2884-45AB-BF2D-645BDA7B8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3D14ADD-8E9E-4A61-B180-6CEFEE45C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DF96DE6-3195-42DD-926D-E12B0AD3E1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C184D41-9F0C-42C2-AB14-5AA77291C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2021/6/27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938C9D0-8598-4767-9A21-266F14C4D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0627670-2F58-4815-AC81-F1DBBFC86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259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620F6C-6A96-4C12-A478-DA2A32168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6FFBBF4-7E29-4A20-B6A2-88D64872D6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73A5B44-C1D6-4381-B765-0D15FD975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D0E1002-FB0B-49E8-A26F-E5903B5D3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2021/6/27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27B96E7-FF35-4EA4-A5DD-E9032B2CB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42E026C-930F-4E51-89E2-F1123BC47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2341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C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4F90A392-EA64-4091-AA58-107253DA2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1CE5007-6ACF-4A79-A8BE-B99A2744E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DA684EE-3F9E-4248-879C-53CD0E7ACE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649AF-03EC-4D72-ADE4-F37F09877F92}" type="datetimeFigureOut">
              <a:rPr lang="zh-TW" altLang="en-US" smtClean="0"/>
              <a:t>2021/6/27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6C86F23-B053-4D5E-AE6F-3DF62B3296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9FB2C78-5FCA-4A18-898F-A7A3D2C889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3449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ebetextbook.knsh.com.tw/Ebookviewer2/AFile/AFile.html?bookId=2008140902330&amp;AFileMovie=4e9d4eee-24c7-4cc2-8150-e8bdec1f02dd" TargetMode="External"/><Relationship Id="rId2" Type="http://schemas.openxmlformats.org/officeDocument/2006/relationships/hyperlink" Target="https://webetextbook.knsh.com.tw/Ebookviewer2/AFile/AFile.html?bookId=2008140902330&amp;AFileMovie=94c31490-c3a3-49df-ba0d-ffa56cdd615a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ebetextbook.knsh.com.tw/Ebookviewer2/AFile/AFile.html?bookId=2008140902330&amp;AFileMovie=337a88e8-1ad5-4f82-8bdd-3a8dee99dab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ebetextbook.knsh.com.tw/Ebookviewer2/AFile/AFile.html?bookId=2008140902330&amp;AFileMovie=a081e94a-fff0-4917-a678-0471d83fa06b" TargetMode="External"/><Relationship Id="rId2" Type="http://schemas.openxmlformats.org/officeDocument/2006/relationships/hyperlink" Target="https://webetextbook.knsh.com.tw/Ebookviewer2/AFile/AFile.html?bookId=2008140902330&amp;AFileMovie=cc7c5a23-6ef7-4663-966c-673302a854f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ebetextbook.knsh.com.tw/Ebookviewer2/AFile/AFile.html?bookId=2008140902330&amp;AFileMovie=a2676911-f26b-4082-967f-0691808db62c" TargetMode="External"/><Relationship Id="rId5" Type="http://schemas.openxmlformats.org/officeDocument/2006/relationships/hyperlink" Target="https://webetextbook.knsh.com.tw/Ebookviewer2/AFile/AFile.html?bookId=2008140902330&amp;AFileMovie=ba261f7d-2eaf-4db9-8906-9e4617ef5f81" TargetMode="External"/><Relationship Id="rId4" Type="http://schemas.openxmlformats.org/officeDocument/2006/relationships/hyperlink" Target="https://webetextbook.knsh.com.tw/Ebookviewer2/AFile/AFile.html?bookId=2008140902330&amp;AFileMovie=f59ec90b-f71f-42af-84b6-176dfcf39267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hs6404@gapp.hcc.edu.tw" TargetMode="External"/><Relationship Id="rId2" Type="http://schemas.openxmlformats.org/officeDocument/2006/relationships/hyperlink" Target="https://reurl.cc/EnZOb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D8E5E8A3-5F4D-4EDB-9626-2A83161ECB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62500" lnSpcReduction="20000"/>
          </a:bodyPr>
          <a:lstStyle/>
          <a:p>
            <a:endParaRPr lang="en-US" altLang="zh-TW" sz="2800" b="1" dirty="0">
              <a:solidFill>
                <a:srgbClr val="FFC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en-US" altLang="zh-TW" sz="11500" b="1" dirty="0">
                <a:solidFill>
                  <a:srgbClr val="56514D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2021 </a:t>
            </a:r>
            <a:r>
              <a:rPr lang="en-US" altLang="zh-TW" sz="11500" b="1" dirty="0" smtClean="0">
                <a:solidFill>
                  <a:srgbClr val="56514D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0630 </a:t>
            </a:r>
            <a:r>
              <a:rPr lang="zh-TW" altLang="en-US" sz="11500" b="1" dirty="0">
                <a:solidFill>
                  <a:srgbClr val="56514D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課程</a:t>
            </a:r>
            <a:endParaRPr lang="en-US" altLang="zh-TW" sz="11500" b="1" dirty="0">
              <a:solidFill>
                <a:srgbClr val="56514D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70000"/>
              </a:lnSpc>
            </a:pPr>
            <a:r>
              <a:rPr lang="zh-TW" altLang="en-US" sz="11500" b="1" dirty="0">
                <a:solidFill>
                  <a:srgbClr val="56514D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一國語</a:t>
            </a:r>
            <a:endParaRPr lang="en-US" altLang="zh-TW" sz="11500" b="1" dirty="0">
              <a:solidFill>
                <a:srgbClr val="56514D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500" b="1" dirty="0" smtClean="0">
                <a:solidFill>
                  <a:srgbClr val="56514D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二數學</a:t>
            </a:r>
            <a:endParaRPr lang="zh-TW" altLang="en-US" sz="11500" b="1" dirty="0">
              <a:solidFill>
                <a:srgbClr val="56514D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500" b="1" dirty="0" smtClean="0">
                <a:solidFill>
                  <a:srgbClr val="56514D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三美勞</a:t>
            </a:r>
            <a:endParaRPr lang="en-US" altLang="zh-TW" sz="11500" b="1" dirty="0" smtClean="0">
              <a:solidFill>
                <a:srgbClr val="56514D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500" b="1" dirty="0">
                <a:solidFill>
                  <a:srgbClr val="56514D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四美勞</a:t>
            </a:r>
            <a:endParaRPr lang="en-US" altLang="zh-TW" sz="11500" b="1" dirty="0">
              <a:solidFill>
                <a:srgbClr val="56514D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8907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88080" y="958706"/>
            <a:ext cx="12058200" cy="4920885"/>
            <a:chOff x="-4568826" y="18000"/>
            <a:chExt cx="16760826" cy="6840000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92992" y="18000"/>
              <a:ext cx="9299008" cy="6840000"/>
            </a:xfrm>
            <a:prstGeom prst="rect">
              <a:avLst/>
            </a:prstGeom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4568826" y="18000"/>
              <a:ext cx="7461818" cy="68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878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337" y="-28575"/>
            <a:ext cx="7471240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778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1848588" y="127318"/>
            <a:ext cx="8494824" cy="6530340"/>
            <a:chOff x="23812" y="-38100"/>
            <a:chExt cx="9020175" cy="6934200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48012" y="-38100"/>
              <a:ext cx="5895975" cy="6934200"/>
            </a:xfrm>
            <a:prstGeom prst="rect">
              <a:avLst/>
            </a:prstGeom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812" y="-38100"/>
              <a:ext cx="3124200" cy="6877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9252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187" y="-19050"/>
            <a:ext cx="7605248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32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0" y="-4763"/>
            <a:ext cx="7855090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027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521" y="8856"/>
            <a:ext cx="6230957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70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038" y="21907"/>
            <a:ext cx="6255062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79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D8E5E8A3-5F4D-4EDB-9626-2A83161ECB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62500" lnSpcReduction="20000"/>
          </a:bodyPr>
          <a:lstStyle/>
          <a:p>
            <a:endParaRPr lang="en-US" altLang="zh-TW" sz="2800" b="1" dirty="0">
              <a:solidFill>
                <a:srgbClr val="FFC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en-US" altLang="zh-TW" sz="11500" b="1" dirty="0">
                <a:solidFill>
                  <a:srgbClr val="56514D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2021 </a:t>
            </a:r>
            <a:r>
              <a:rPr lang="en-US" altLang="zh-TW" sz="11500" b="1" dirty="0" smtClean="0">
                <a:solidFill>
                  <a:srgbClr val="56514D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0630 </a:t>
            </a:r>
            <a:r>
              <a:rPr lang="zh-TW" altLang="en-US" sz="11500" b="1" dirty="0">
                <a:solidFill>
                  <a:srgbClr val="56514D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課程</a:t>
            </a:r>
            <a:endParaRPr lang="en-US" altLang="zh-TW" sz="11500" b="1" dirty="0">
              <a:solidFill>
                <a:srgbClr val="56514D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70000"/>
              </a:lnSpc>
            </a:pPr>
            <a:r>
              <a:rPr lang="zh-TW" altLang="en-US" sz="115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一國語</a:t>
            </a:r>
            <a:endParaRPr lang="en-US" altLang="zh-TW" sz="11500" b="1" dirty="0">
              <a:solidFill>
                <a:schemeClr val="accent1">
                  <a:lumMod val="20000"/>
                  <a:lumOff val="80000"/>
                </a:schemeClr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500" b="1" dirty="0" smtClean="0">
                <a:solidFill>
                  <a:srgbClr val="56514D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二數學</a:t>
            </a:r>
            <a:endParaRPr lang="zh-TW" altLang="en-US" sz="11500" b="1" dirty="0">
              <a:solidFill>
                <a:srgbClr val="56514D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5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三美勞</a:t>
            </a:r>
            <a:endParaRPr lang="en-US" altLang="zh-TW" sz="115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5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四美勞</a:t>
            </a:r>
            <a:endParaRPr lang="en-US" altLang="zh-TW" sz="11500" b="1" dirty="0">
              <a:solidFill>
                <a:schemeClr val="accent1">
                  <a:lumMod val="20000"/>
                  <a:lumOff val="80000"/>
                </a:schemeClr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6303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9" y="309798"/>
            <a:ext cx="12168000" cy="616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36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7287" y="555918"/>
            <a:ext cx="1079924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教學動畫：</a:t>
            </a:r>
            <a:endParaRPr lang="en-US" altLang="zh-TW" sz="28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en-US" altLang="zh-TW" sz="14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hlinkClick r:id="rId2"/>
              </a:rPr>
              <a:t>https://</a:t>
            </a:r>
            <a:r>
              <a:rPr lang="en-US" altLang="zh-TW" sz="14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hlinkClick r:id="rId2"/>
              </a:rPr>
              <a:t>webetextbook.knsh.com.tw/Ebookviewer2/AFile/AFile.html?bookId=2008140902330&amp;AFileMovie=94c31490-c3a3-49df-ba0d-ffa56cdd615a</a:t>
            </a:r>
            <a:endParaRPr lang="en-US" altLang="zh-TW" sz="14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endParaRPr lang="en-US" altLang="zh-TW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zh-TW" altLang="en-US" sz="2800" dirty="0">
                <a:solidFill>
                  <a:prstClr val="black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教學動畫</a:t>
            </a:r>
            <a:r>
              <a:rPr lang="zh-TW" altLang="en-US" sz="2800" dirty="0" smtClean="0">
                <a:solidFill>
                  <a:prstClr val="black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：</a:t>
            </a:r>
            <a:endParaRPr lang="en-US" altLang="zh-TW" sz="2800" dirty="0" smtClean="0">
              <a:solidFill>
                <a:prstClr val="black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en-US" altLang="zh-TW" sz="16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hlinkClick r:id="rId3"/>
              </a:rPr>
              <a:t>https://</a:t>
            </a:r>
            <a:r>
              <a:rPr lang="en-US" altLang="zh-TW" sz="16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hlinkClick r:id="rId3"/>
              </a:rPr>
              <a:t>webetextbook.knsh.com.tw/Ebookviewer2/AFile/AFile.html?bookId=2008140902330&amp;AFileMovie=4e9d4eee-24c7-4cc2-8150-e8bdec1f02dd</a:t>
            </a:r>
            <a:endParaRPr lang="en-US" altLang="zh-TW" sz="16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endParaRPr lang="en-US" altLang="zh-TW" sz="16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 lvl="0"/>
            <a:endParaRPr lang="en-US" altLang="zh-TW" dirty="0">
              <a:solidFill>
                <a:prstClr val="black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 lvl="0"/>
            <a:r>
              <a:rPr lang="zh-TW" altLang="en-US" sz="2800" dirty="0">
                <a:solidFill>
                  <a:prstClr val="black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教學動畫：</a:t>
            </a:r>
            <a:endParaRPr lang="en-US" altLang="zh-TW" sz="2800" dirty="0">
              <a:solidFill>
                <a:prstClr val="black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 lvl="0"/>
            <a:r>
              <a:rPr lang="en-US" altLang="zh-TW" sz="1600" dirty="0">
                <a:solidFill>
                  <a:prstClr val="black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  <a:hlinkClick r:id="rId4"/>
              </a:rPr>
              <a:t>https://</a:t>
            </a:r>
            <a:r>
              <a:rPr lang="en-US" altLang="zh-TW" sz="1600" dirty="0" smtClean="0">
                <a:solidFill>
                  <a:prstClr val="black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  <a:hlinkClick r:id="rId4"/>
              </a:rPr>
              <a:t>webetextbook.knsh.com.tw/Ebookviewer2/AFile/AFile.html?bookId=2008140902330&amp;AFileMovie=337a88e8-1ad5-4f82-8bdd-3a8dee99dab2</a:t>
            </a:r>
            <a:endParaRPr lang="zh-TW" altLang="en-US" dirty="0">
              <a:solidFill>
                <a:prstClr val="black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endParaRPr lang="zh-TW" altLang="en-US" dirty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47464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D8E5E8A3-5F4D-4EDB-9626-2A83161ECB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62500" lnSpcReduction="20000"/>
          </a:bodyPr>
          <a:lstStyle/>
          <a:p>
            <a:endParaRPr lang="en-US" altLang="zh-TW" sz="2800" b="1" dirty="0">
              <a:solidFill>
                <a:srgbClr val="FFC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en-US" altLang="zh-TW" sz="11500" b="1" dirty="0">
                <a:solidFill>
                  <a:srgbClr val="56514D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2021 </a:t>
            </a:r>
            <a:r>
              <a:rPr lang="en-US" altLang="zh-TW" sz="11500" b="1" dirty="0" smtClean="0">
                <a:solidFill>
                  <a:srgbClr val="56514D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0630 </a:t>
            </a:r>
            <a:r>
              <a:rPr lang="zh-TW" altLang="en-US" sz="11500" b="1" dirty="0">
                <a:solidFill>
                  <a:srgbClr val="56514D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課程</a:t>
            </a:r>
            <a:endParaRPr lang="en-US" altLang="zh-TW" sz="11500" b="1" dirty="0">
              <a:solidFill>
                <a:srgbClr val="56514D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70000"/>
              </a:lnSpc>
            </a:pPr>
            <a:r>
              <a:rPr lang="zh-TW" altLang="en-US" sz="11500" b="1" dirty="0">
                <a:solidFill>
                  <a:srgbClr val="56514D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一國語</a:t>
            </a:r>
            <a:endParaRPr lang="en-US" altLang="zh-TW" sz="11500" b="1" dirty="0">
              <a:solidFill>
                <a:srgbClr val="56514D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5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二數學</a:t>
            </a:r>
            <a:endParaRPr lang="zh-TW" altLang="en-US" sz="11500" b="1" dirty="0">
              <a:solidFill>
                <a:schemeClr val="accent1">
                  <a:lumMod val="20000"/>
                  <a:lumOff val="80000"/>
                </a:schemeClr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5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三美勞</a:t>
            </a:r>
            <a:endParaRPr lang="en-US" altLang="zh-TW" sz="115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5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四美勞</a:t>
            </a:r>
            <a:endParaRPr lang="en-US" altLang="zh-TW" sz="11500" b="1" dirty="0">
              <a:solidFill>
                <a:schemeClr val="accent1">
                  <a:lumMod val="20000"/>
                  <a:lumOff val="80000"/>
                </a:schemeClr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29569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" y="299686"/>
            <a:ext cx="12168000" cy="615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175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4" y="305283"/>
            <a:ext cx="12168000" cy="618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92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7287" y="555918"/>
            <a:ext cx="10799249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教學動畫：</a:t>
            </a:r>
            <a:endParaRPr lang="en-US" altLang="zh-TW" sz="28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en-US" altLang="zh-TW" sz="14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hlinkClick r:id="rId2"/>
              </a:rPr>
              <a:t>https://</a:t>
            </a:r>
            <a:r>
              <a:rPr lang="en-US" altLang="zh-TW" sz="14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hlinkClick r:id="rId2"/>
              </a:rPr>
              <a:t>webetextbook.knsh.com.tw/Ebookviewer2/AFile/AFile.html?bookId=2008140902330&amp;AFileMovie=cc7c5a23-6ef7-4663-966c-673302a854fa</a:t>
            </a:r>
            <a:endParaRPr lang="en-US" altLang="zh-TW" sz="14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endParaRPr lang="en-US" altLang="zh-TW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zh-TW" altLang="en-US" sz="2800" dirty="0">
                <a:solidFill>
                  <a:prstClr val="black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教學動畫</a:t>
            </a:r>
            <a:r>
              <a:rPr lang="zh-TW" altLang="en-US" sz="2800" dirty="0" smtClean="0">
                <a:solidFill>
                  <a:prstClr val="black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：</a:t>
            </a:r>
            <a:endParaRPr lang="en-US" altLang="zh-TW" sz="2800" dirty="0" smtClean="0">
              <a:solidFill>
                <a:prstClr val="black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en-US" altLang="zh-TW" sz="16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hlinkClick r:id="rId3"/>
              </a:rPr>
              <a:t>https://</a:t>
            </a:r>
            <a:r>
              <a:rPr lang="en-US" altLang="zh-TW" sz="16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hlinkClick r:id="rId3"/>
              </a:rPr>
              <a:t>webetextbook.knsh.com.tw/Ebookviewer2/AFile/AFile.html?bookId=2008140902330&amp;AFileMovie=a081e94a-fff0-4917-a678-0471d83fa06b</a:t>
            </a:r>
            <a:endParaRPr lang="en-US" altLang="zh-TW" sz="16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 lvl="0"/>
            <a:endParaRPr lang="en-US" altLang="zh-TW" dirty="0">
              <a:solidFill>
                <a:prstClr val="black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 lvl="0"/>
            <a:r>
              <a:rPr lang="zh-TW" altLang="en-US" sz="2800" dirty="0">
                <a:solidFill>
                  <a:prstClr val="black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教學動畫：</a:t>
            </a:r>
            <a:endParaRPr lang="en-US" altLang="zh-TW" sz="2800" dirty="0">
              <a:solidFill>
                <a:prstClr val="black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 lvl="0"/>
            <a:r>
              <a:rPr lang="en-US" altLang="zh-TW" sz="1600" dirty="0">
                <a:solidFill>
                  <a:prstClr val="black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  <a:hlinkClick r:id="rId4"/>
              </a:rPr>
              <a:t>https://</a:t>
            </a:r>
            <a:r>
              <a:rPr lang="en-US" altLang="zh-TW" sz="1600" dirty="0" smtClean="0">
                <a:solidFill>
                  <a:prstClr val="black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  <a:hlinkClick r:id="rId4"/>
              </a:rPr>
              <a:t>webetextbook.knsh.com.tw/Ebookviewer2/AFile/AFile.html?bookId=2008140902330&amp;AFileMovie=f59ec90b-f71f-42af-84b6-176dfcf39267</a:t>
            </a:r>
            <a:endParaRPr lang="en-US" altLang="zh-TW" sz="1600" dirty="0" smtClean="0">
              <a:solidFill>
                <a:prstClr val="black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 lvl="0"/>
            <a:endParaRPr lang="zh-TW" altLang="en-US" dirty="0">
              <a:solidFill>
                <a:prstClr val="black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 lvl="0"/>
            <a:r>
              <a:rPr lang="zh-TW" altLang="en-US" sz="2800" dirty="0">
                <a:solidFill>
                  <a:prstClr val="black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教學動畫：</a:t>
            </a:r>
            <a:endParaRPr lang="en-US" altLang="zh-TW" sz="2800" dirty="0">
              <a:solidFill>
                <a:prstClr val="black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en-US" altLang="zh-TW" sz="16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hlinkClick r:id="rId5"/>
              </a:rPr>
              <a:t>https://</a:t>
            </a:r>
            <a:r>
              <a:rPr lang="en-US" altLang="zh-TW" sz="16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hlinkClick r:id="rId5"/>
              </a:rPr>
              <a:t>webetextbook.knsh.com.tw/Ebookviewer2/AFile/AFile.html?bookId=2008140902330&amp;AFileMovie=ba261f7d-2eaf-4db9-8906-9e4617ef5f81</a:t>
            </a:r>
            <a:endParaRPr lang="en-US" altLang="zh-TW" sz="16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endParaRPr lang="en-US" altLang="zh-TW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 lvl="0"/>
            <a:r>
              <a:rPr lang="zh-TW" altLang="en-US" sz="2800" dirty="0">
                <a:solidFill>
                  <a:prstClr val="black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教學動畫：</a:t>
            </a:r>
            <a:endParaRPr lang="en-US" altLang="zh-TW" sz="2800" dirty="0">
              <a:solidFill>
                <a:prstClr val="black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en-US" altLang="zh-TW" sz="16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hlinkClick r:id="rId6"/>
              </a:rPr>
              <a:t>https://</a:t>
            </a:r>
            <a:r>
              <a:rPr lang="en-US" altLang="zh-TW" sz="16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hlinkClick r:id="rId6"/>
              </a:rPr>
              <a:t>webetextbook.knsh.com.tw/Ebookviewer2/AFile/AFile.html?bookId=2008140902330&amp;AFileMovie=a2676911-f26b-4082-967f-0691808db62c</a:t>
            </a:r>
            <a:endParaRPr lang="en-US" altLang="zh-TW" sz="16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endParaRPr lang="zh-TW" altLang="en-US" dirty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4671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" y="320034"/>
            <a:ext cx="12168000" cy="614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49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D8E5E8A3-5F4D-4EDB-9626-2A83161ECB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62500" lnSpcReduction="20000"/>
          </a:bodyPr>
          <a:lstStyle/>
          <a:p>
            <a:endParaRPr lang="en-US" altLang="zh-TW" sz="2800" b="1" dirty="0">
              <a:solidFill>
                <a:srgbClr val="FFC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en-US" altLang="zh-TW" sz="11500" b="1" dirty="0">
                <a:solidFill>
                  <a:srgbClr val="56514D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2021 </a:t>
            </a:r>
            <a:r>
              <a:rPr lang="en-US" altLang="zh-TW" sz="11500" b="1" dirty="0" smtClean="0">
                <a:solidFill>
                  <a:srgbClr val="56514D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0630 </a:t>
            </a:r>
            <a:r>
              <a:rPr lang="zh-TW" altLang="en-US" sz="11500" b="1" dirty="0">
                <a:solidFill>
                  <a:srgbClr val="56514D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課程</a:t>
            </a:r>
            <a:endParaRPr lang="en-US" altLang="zh-TW" sz="11500" b="1" dirty="0">
              <a:solidFill>
                <a:srgbClr val="56514D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70000"/>
              </a:lnSpc>
            </a:pPr>
            <a:r>
              <a:rPr lang="zh-TW" altLang="en-US" sz="115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一國語</a:t>
            </a:r>
            <a:endParaRPr lang="en-US" altLang="zh-TW" sz="11500" b="1" dirty="0">
              <a:solidFill>
                <a:schemeClr val="accent1">
                  <a:lumMod val="20000"/>
                  <a:lumOff val="80000"/>
                </a:schemeClr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5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二數學</a:t>
            </a:r>
            <a:endParaRPr lang="zh-TW" altLang="en-US" sz="11500" b="1" dirty="0">
              <a:solidFill>
                <a:schemeClr val="accent1">
                  <a:lumMod val="20000"/>
                  <a:lumOff val="80000"/>
                </a:schemeClr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500" b="1" dirty="0" smtClean="0">
                <a:solidFill>
                  <a:srgbClr val="56514D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三美勞</a:t>
            </a:r>
            <a:endParaRPr lang="en-US" altLang="zh-TW" sz="11500" b="1" dirty="0" smtClean="0">
              <a:solidFill>
                <a:srgbClr val="56514D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500" b="1" dirty="0">
                <a:solidFill>
                  <a:srgbClr val="56514D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四美勞</a:t>
            </a:r>
            <a:endParaRPr lang="en-US" altLang="zh-TW" sz="11500" b="1" dirty="0">
              <a:solidFill>
                <a:srgbClr val="56514D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392148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44880" y="538818"/>
            <a:ext cx="108813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美勞課程─我的</a:t>
            </a:r>
            <a:r>
              <a:rPr lang="zh-TW" altLang="en-US" sz="36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家</a:t>
            </a:r>
            <a:endParaRPr lang="en-US" altLang="zh-TW" sz="36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製作</a:t>
            </a:r>
            <a:r>
              <a:rPr lang="zh-TW" altLang="en-US" sz="24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材料不拘</a:t>
            </a:r>
            <a:r>
              <a:rPr lang="zh-TW" altLang="en-US" sz="24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，</a:t>
            </a:r>
            <a:endParaRPr lang="en-US" altLang="zh-TW" sz="24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可</a:t>
            </a:r>
            <a:r>
              <a:rPr lang="zh-TW" altLang="en-US" sz="24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廢物利用，紙盒、牛奶盒、保特瓶、紙杯</a:t>
            </a:r>
            <a:r>
              <a:rPr lang="zh-TW" altLang="en-US" sz="24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、</a:t>
            </a:r>
            <a:endParaRPr lang="en-US" altLang="zh-TW" sz="24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紙袋</a:t>
            </a:r>
            <a:r>
              <a:rPr lang="zh-TW" altLang="en-US" sz="24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、鞋盒、吸管、竹筷、棉布......皆可</a:t>
            </a:r>
            <a:r>
              <a:rPr lang="zh-TW" altLang="en-US" sz="24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；</a:t>
            </a:r>
            <a:endParaRPr lang="en-US" altLang="zh-TW" sz="24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再</a:t>
            </a:r>
            <a:r>
              <a:rPr lang="zh-TW" altLang="en-US" sz="24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搭配上家中現有物品</a:t>
            </a:r>
            <a:r>
              <a:rPr lang="zh-TW" altLang="en-US" sz="24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，</a:t>
            </a:r>
            <a:endParaRPr lang="en-US" altLang="zh-TW" sz="24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例如</a:t>
            </a:r>
            <a:r>
              <a:rPr lang="zh-TW" altLang="en-US" sz="24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：色紙、鈕扣、黏土......等</a:t>
            </a:r>
            <a:r>
              <a:rPr lang="zh-TW" altLang="en-US" sz="24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，</a:t>
            </a:r>
            <a:endParaRPr lang="en-US" altLang="zh-TW" sz="24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設計</a:t>
            </a:r>
            <a:r>
              <a:rPr lang="zh-TW" altLang="en-US" sz="24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「我的家」。</a:t>
            </a:r>
          </a:p>
          <a:p>
            <a:pPr>
              <a:lnSpc>
                <a:spcPct val="150000"/>
              </a:lnSpc>
            </a:pPr>
            <a:r>
              <a:rPr lang="zh-TW" altLang="en-US" sz="24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</a:t>
            </a:r>
            <a:endParaRPr lang="en-US" altLang="zh-TW" sz="24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以下</a:t>
            </a:r>
            <a:r>
              <a:rPr lang="zh-TW" altLang="en-US" sz="24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提供幾種「我的家」的製作方式</a:t>
            </a:r>
            <a:r>
              <a:rPr lang="zh-TW" altLang="en-US" sz="24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，</a:t>
            </a:r>
            <a:endParaRPr lang="en-US" altLang="zh-TW" sz="24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小朋友</a:t>
            </a:r>
            <a:r>
              <a:rPr lang="zh-TW" altLang="en-US" sz="24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們可以照著做，也可發揮創意改造</a:t>
            </a:r>
            <a:r>
              <a:rPr lang="zh-TW" altLang="en-US" sz="24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。</a:t>
            </a:r>
            <a:endParaRPr lang="en-US" altLang="zh-TW" sz="24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動</a:t>
            </a:r>
            <a:r>
              <a:rPr lang="zh-TW" altLang="en-US" sz="24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動手，用不同素材做出漂亮的「家」吧</a:t>
            </a:r>
          </a:p>
        </p:txBody>
      </p:sp>
    </p:spTree>
    <p:extLst>
      <p:ext uri="{BB962C8B-B14F-4D97-AF65-F5344CB8AC3E}">
        <p14:creationId xmlns:p14="http://schemas.microsoft.com/office/powerpoint/2010/main" val="14525158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98407" y="4326560"/>
            <a:ext cx="50156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kern="1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1</a:t>
            </a:r>
            <a:r>
              <a:rPr lang="en-US" altLang="zh-TW" sz="2000" kern="1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.</a:t>
            </a:r>
            <a:r>
              <a:rPr lang="zh-TW" altLang="en-US" sz="2000" kern="1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將容器清洗乾淨，晾乾。</a:t>
            </a:r>
          </a:p>
          <a:p>
            <a:r>
              <a:rPr lang="en-US" altLang="zh-TW" sz="2000" kern="1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2.</a:t>
            </a:r>
            <a:r>
              <a:rPr lang="zh-TW" altLang="en-US" sz="2000" kern="1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容器下方剪開，做一󠇡扇門</a:t>
            </a:r>
            <a:r>
              <a:rPr lang="zh-TW" altLang="en-US" sz="2000" kern="1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；</a:t>
            </a:r>
            <a:endParaRPr lang="en-US" altLang="zh-TW" sz="2000" kern="1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  <a:cs typeface="Times New Roman" panose="02020603050405020304" pitchFamily="18" charset="0"/>
            </a:endParaRPr>
          </a:p>
          <a:p>
            <a:r>
              <a:rPr lang="zh-TW" altLang="en-US" sz="2000" kern="1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側</a:t>
            </a:r>
            <a:r>
              <a:rPr lang="zh-TW" altLang="en-US" sz="2000" kern="1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邊剪開</a:t>
            </a:r>
            <a:r>
              <a:rPr lang="zh-TW" altLang="en-US" sz="2000" kern="1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幾個</a:t>
            </a:r>
            <a:r>
              <a:rPr lang="zh-TW" altLang="en-US" sz="2000" kern="1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洞，製作窗戶。</a:t>
            </a:r>
          </a:p>
          <a:p>
            <a:r>
              <a:rPr lang="en-US" altLang="zh-TW" sz="2000" kern="1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3.</a:t>
            </a:r>
            <a:r>
              <a:rPr lang="zh-TW" altLang="en-US" sz="2000" kern="1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於容器上黏貼其他</a:t>
            </a:r>
            <a:r>
              <a:rPr lang="zh-TW" altLang="en-US" sz="2000" kern="1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裝飾</a:t>
            </a:r>
            <a:endParaRPr lang="en-US" altLang="zh-TW" sz="2000" kern="1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  <a:cs typeface="Times New Roman" panose="02020603050405020304" pitchFamily="18" charset="0"/>
            </a:endParaRPr>
          </a:p>
          <a:p>
            <a:r>
              <a:rPr lang="zh-TW" altLang="en-US" sz="2000" kern="1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2000" kern="1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en-US" sz="2000" kern="1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磚、煙囪、</a:t>
            </a:r>
            <a:r>
              <a:rPr lang="zh-TW" altLang="en-US" sz="2000" kern="1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窗框</a:t>
            </a:r>
            <a:r>
              <a:rPr lang="en-US" altLang="zh-TW" sz="2000" kern="1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……)</a:t>
            </a:r>
            <a:r>
              <a:rPr lang="zh-TW" altLang="en-US" sz="2000" kern="1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。</a:t>
            </a:r>
          </a:p>
          <a:p>
            <a:r>
              <a:rPr lang="en-US" altLang="zh-TW" sz="2000" kern="1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4.</a:t>
            </a:r>
            <a:r>
              <a:rPr lang="zh-TW" altLang="en-US" sz="2000" kern="1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塗上美麗的顏色。</a:t>
            </a:r>
            <a:endParaRPr lang="zh-TW" altLang="en-US" dirty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77513" y="4256175"/>
            <a:ext cx="5787162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kern="1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1.</a:t>
            </a:r>
            <a:r>
              <a:rPr lang="zh-TW" altLang="en-US" sz="2000" kern="1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蒐集廢紙筒、紙箱、瓦楞紙版。</a:t>
            </a:r>
          </a:p>
          <a:p>
            <a:r>
              <a:rPr lang="en-US" altLang="zh-TW" sz="2000" kern="1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2.</a:t>
            </a:r>
            <a:r>
              <a:rPr lang="zh-TW" altLang="en-US" sz="2000" kern="1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將紙板裁剪成所需要</a:t>
            </a:r>
            <a:r>
              <a:rPr lang="zh-TW" altLang="en-US" sz="2000" kern="1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的</a:t>
            </a:r>
            <a:endParaRPr lang="en-US" altLang="zh-TW" sz="2000" kern="1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  <a:cs typeface="Times New Roman" panose="02020603050405020304" pitchFamily="18" charset="0"/>
            </a:endParaRPr>
          </a:p>
          <a:p>
            <a:r>
              <a:rPr lang="zh-TW" altLang="en-US" sz="2000" kern="1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   大小</a:t>
            </a:r>
            <a:r>
              <a:rPr lang="zh-TW" altLang="en-US" sz="2000" kern="1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及形狀</a:t>
            </a:r>
            <a:r>
              <a:rPr lang="zh-TW" altLang="en-US" sz="2000" kern="1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，</a:t>
            </a:r>
            <a:endParaRPr lang="en-US" altLang="zh-TW" sz="2000" kern="1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  <a:cs typeface="Times New Roman" panose="02020603050405020304" pitchFamily="18" charset="0"/>
            </a:endParaRPr>
          </a:p>
          <a:p>
            <a:r>
              <a:rPr lang="zh-TW" altLang="en-US" sz="2000" kern="1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   用以設計</a:t>
            </a:r>
            <a:r>
              <a:rPr lang="zh-TW" altLang="en-US" sz="2000" kern="1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屋頂、庭院</a:t>
            </a:r>
            <a:r>
              <a:rPr lang="zh-TW" altLang="en-US" sz="2000" kern="1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、</a:t>
            </a:r>
            <a:endParaRPr lang="en-US" altLang="zh-TW" sz="2000" kern="1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  <a:cs typeface="Times New Roman" panose="02020603050405020304" pitchFamily="18" charset="0"/>
            </a:endParaRPr>
          </a:p>
          <a:p>
            <a:r>
              <a:rPr lang="zh-TW" altLang="en-US" sz="2000" kern="1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2000" kern="1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  門、窗</a:t>
            </a:r>
            <a:r>
              <a:rPr lang="zh-TW" altLang="en-US" sz="2000" kern="1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、樹</a:t>
            </a:r>
            <a:r>
              <a:rPr lang="en-US" altLang="zh-TW" sz="2000" kern="1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……</a:t>
            </a:r>
            <a:r>
              <a:rPr lang="zh-TW" altLang="en-US" sz="2000" kern="1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等。</a:t>
            </a:r>
          </a:p>
          <a:p>
            <a:r>
              <a:rPr lang="en-US" altLang="zh-TW" sz="2000" kern="1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3.</a:t>
            </a:r>
            <a:r>
              <a:rPr lang="zh-TW" altLang="en-US" sz="2000" kern="1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將各部件組合固定。</a:t>
            </a:r>
          </a:p>
          <a:p>
            <a:r>
              <a:rPr lang="en-US" altLang="zh-TW" sz="2000" kern="1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4.</a:t>
            </a:r>
            <a:r>
              <a:rPr lang="zh-TW" altLang="en-US" sz="2000" kern="1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黏貼裝飾。</a:t>
            </a:r>
          </a:p>
          <a:p>
            <a:r>
              <a:rPr lang="en-US" altLang="zh-TW" sz="2000" kern="1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5.</a:t>
            </a:r>
            <a:r>
              <a:rPr lang="zh-TW" altLang="en-US" sz="2000" kern="1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著󠇤色。 	</a:t>
            </a:r>
          </a:p>
        </p:txBody>
      </p:sp>
      <p:pic>
        <p:nvPicPr>
          <p:cNvPr id="1026" name="Picture 2" descr="156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5" b="-594"/>
          <a:stretch>
            <a:fillRect/>
          </a:stretch>
        </p:blipFill>
        <p:spPr bwMode="auto">
          <a:xfrm>
            <a:off x="1050574" y="130654"/>
            <a:ext cx="3614023" cy="412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擷取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9" t="3123" b="-1187"/>
          <a:stretch>
            <a:fillRect/>
          </a:stretch>
        </p:blipFill>
        <p:spPr bwMode="auto">
          <a:xfrm>
            <a:off x="7396312" y="242155"/>
            <a:ext cx="3769883" cy="40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2132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7172" y="509921"/>
            <a:ext cx="723322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200" dirty="0">
                <a:solidFill>
                  <a:srgbClr val="C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作業繳交</a:t>
            </a:r>
            <a:r>
              <a:rPr lang="en-US" altLang="zh-TW" sz="3200" dirty="0">
                <a:solidFill>
                  <a:srgbClr val="C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:</a:t>
            </a:r>
            <a:endParaRPr lang="zh-TW" altLang="zh-TW" sz="3200" dirty="0">
              <a:solidFill>
                <a:srgbClr val="C0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作品完成後請拍照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，</a:t>
            </a:r>
            <a:endParaRPr lang="en-US" altLang="zh-TW" sz="32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檔案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繳交方式可任選其一： </a:t>
            </a:r>
          </a:p>
          <a:p>
            <a:r>
              <a:rPr lang="en-US" altLang="zh-TW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1.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上傳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至</a:t>
            </a:r>
            <a:endParaRPr lang="en-US" altLang="zh-TW" sz="32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</a:t>
            </a:r>
            <a:r>
              <a:rPr lang="en-US" altLang="zh-TW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hlinkClick r:id="rId2"/>
              </a:rPr>
              <a:t>https</a:t>
            </a:r>
            <a:r>
              <a:rPr lang="en-US" altLang="zh-TW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hlinkClick r:id="rId2"/>
              </a:rPr>
              <a:t>://</a:t>
            </a:r>
            <a:r>
              <a:rPr lang="en-US" altLang="zh-TW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hlinkClick r:id="rId2"/>
              </a:rPr>
              <a:t>reurl.cc/EnZOba</a:t>
            </a:r>
            <a:endParaRPr lang="en-US" altLang="zh-TW" sz="32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endParaRPr lang="en-US" altLang="zh-TW" sz="3200" dirty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en-US" altLang="zh-TW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2.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寄至信箱 </a:t>
            </a:r>
            <a:endParaRPr lang="en-US" altLang="zh-TW" sz="32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</a:t>
            </a:r>
            <a:r>
              <a:rPr lang="en-US" altLang="zh-TW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hlinkClick r:id="rId3"/>
              </a:rPr>
              <a:t>hs6404@gapp.hcc.edu.tw</a:t>
            </a:r>
            <a:endParaRPr lang="en-US" altLang="zh-TW" sz="32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endParaRPr lang="en-US" altLang="zh-TW" sz="3200" dirty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檔名為班級</a:t>
            </a:r>
            <a:r>
              <a:rPr lang="en-US" altLang="zh-TW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+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座號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，</a:t>
            </a:r>
            <a:endParaRPr lang="en-US" altLang="zh-TW" sz="32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例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：</a:t>
            </a:r>
            <a:r>
              <a:rPr lang="en-US" altLang="zh-TW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106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班</a:t>
            </a:r>
            <a:r>
              <a:rPr lang="en-US" altLang="zh-TW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5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號作品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，</a:t>
            </a:r>
            <a:endParaRPr lang="en-US" altLang="zh-TW" sz="32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檔名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為「</a:t>
            </a:r>
            <a:r>
              <a:rPr lang="en-US" altLang="zh-TW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10605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」。</a:t>
            </a:r>
          </a:p>
        </p:txBody>
      </p:sp>
      <p:pic>
        <p:nvPicPr>
          <p:cNvPr id="2050" name="Picture 2" descr="S__555581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40264"/>
            <a:ext cx="5761037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231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6" y="328992"/>
            <a:ext cx="12168000" cy="615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62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" y="316861"/>
            <a:ext cx="12168000" cy="615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10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325" y="0"/>
            <a:ext cx="4199836" cy="6840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119" y="0"/>
            <a:ext cx="5539369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16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2229994" y="113673"/>
            <a:ext cx="9556622" cy="6570498"/>
            <a:chOff x="2229994" y="-15431"/>
            <a:chExt cx="9970496" cy="6855050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92836" y="-15431"/>
              <a:ext cx="5507654" cy="6840000"/>
            </a:xfrm>
            <a:prstGeom prst="rect">
              <a:avLst/>
            </a:prstGeom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29994" y="-381"/>
              <a:ext cx="4452631" cy="68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9181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403" y="10858"/>
            <a:ext cx="10320491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20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544039" y="251654"/>
            <a:ext cx="11556521" cy="6281668"/>
            <a:chOff x="-391697" y="0"/>
            <a:chExt cx="12583697" cy="6840000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10887" y="0"/>
              <a:ext cx="10181113" cy="6840000"/>
            </a:xfrm>
            <a:prstGeom prst="rect">
              <a:avLst/>
            </a:prstGeom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91697" y="0"/>
              <a:ext cx="2394860" cy="680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1036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992" y="8280"/>
            <a:ext cx="6822592" cy="68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17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2305</TotalTime>
  <Words>378</Words>
  <Application>Microsoft Office PowerPoint</Application>
  <PresentationFormat>寬螢幕</PresentationFormat>
  <Paragraphs>84</Paragraphs>
  <Slides>27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4" baseType="lpstr">
      <vt:lpstr>ㄅ字嗨注音標楷 Regular</vt:lpstr>
      <vt:lpstr>新細明體</vt:lpstr>
      <vt:lpstr>Arial</vt:lpstr>
      <vt:lpstr>Calibri</vt:lpstr>
      <vt:lpstr>Calibri Light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119</cp:revision>
  <dcterms:created xsi:type="dcterms:W3CDTF">2021-05-18T12:15:20Z</dcterms:created>
  <dcterms:modified xsi:type="dcterms:W3CDTF">2021-06-27T09:23:50Z</dcterms:modified>
</cp:coreProperties>
</file>