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7277100" cy="9144000"/>
  <p:notesSz cx="72771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42925" y="2834640"/>
            <a:ext cx="615315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85850" y="5120640"/>
            <a:ext cx="50673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61950" y="2103120"/>
            <a:ext cx="3148965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728085" y="2103120"/>
            <a:ext cx="3148965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1950" y="365760"/>
            <a:ext cx="6515100" cy="1463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61950" y="2103120"/>
            <a:ext cx="651510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461260" y="8503920"/>
            <a:ext cx="23164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61950" y="8503920"/>
            <a:ext cx="166497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212080" y="8503920"/>
            <a:ext cx="166497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239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2136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731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12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326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0231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9088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099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707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099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0739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548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0104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167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2771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7818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0612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9469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0104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707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731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9342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707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04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9215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5024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985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12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2009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0358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628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0739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2021-09-10T15:07:04Z</dcterms:created>
  <dcterms:modified xsi:type="dcterms:W3CDTF">2021-09-10T15:07:04Z</dcterms:modified>
</cp:coreProperties>
</file>