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</p:sldIdLst>
  <p:sldSz cx="9144000" cy="6858000" type="screen4x3"/>
  <p:notesSz cx="6858000" cy="9144000"/>
  <p:embeddedFontLst>
    <p:embeddedFont>
      <p:font typeface="書法中楷（破音二）" panose="02010609010101010101" pitchFamily="49" charset="-120"/>
      <p:regular r:id="rId9"/>
    </p:embeddedFont>
    <p:embeddedFont>
      <p:font typeface="書法中楷（破音三）" panose="02010609010101010101" pitchFamily="49" charset="-120"/>
      <p:regular r:id="rId10"/>
    </p:embeddedFont>
    <p:embeddedFont>
      <p:font typeface="書法中楷（注音一）" panose="02010609010101010101" pitchFamily="49" charset="-12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華康正顏楷體W7(P)" panose="03000700000000000000" pitchFamily="66" charset="-120"/>
      <p:regular r:id="rId16"/>
    </p:embeddedFont>
    <p:embeddedFont>
      <p:font typeface="標楷體" panose="03000509000000000000" pitchFamily="65" charset="-120"/>
      <p:regular r:id="rId17"/>
    </p:embeddedFont>
    <p:embeddedFont>
      <p:font typeface="華康雅宋體(P)" panose="02020800000000000000" pitchFamily="18" charset="-120"/>
      <p:regular r:id="rId18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77" d="100"/>
          <a:sy n="77" d="100"/>
        </p:scale>
        <p:origin x="-3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93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1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28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78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02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38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28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58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97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09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36A8-7D62-43B0-8F8C-5D94F51EC52B}" type="datetimeFigureOut">
              <a:rPr lang="zh-TW" altLang="en-US" smtClean="0"/>
              <a:t>2019/11/28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75F7-A73B-4888-A03C-E3D9B9F93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07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7148" y="332656"/>
            <a:ext cx="7772400" cy="14700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華康雅宋體(P)" panose="02020800000000000000" pitchFamily="18" charset="-120"/>
                <a:ea typeface="華康雅宋體(P)" panose="02020800000000000000" pitchFamily="18" charset="-120"/>
              </a:rPr>
              <a:t>自然達人在哪裡</a:t>
            </a:r>
            <a:r>
              <a:rPr lang="en-US" altLang="zh-TW" dirty="0" smtClean="0">
                <a:latin typeface="華康雅宋體(P)" panose="02020800000000000000" pitchFamily="18" charset="-120"/>
                <a:ea typeface="華康雅宋體(P)" panose="02020800000000000000" pitchFamily="18" charset="-120"/>
              </a:rPr>
              <a:t>?</a:t>
            </a:r>
            <a:endParaRPr lang="zh-TW" altLang="en-US" dirty="0">
              <a:latin typeface="華康雅宋體(P)" panose="02020800000000000000" pitchFamily="18" charset="-120"/>
              <a:ea typeface="華康雅宋體(P)" panose="02020800000000000000" pitchFamily="18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1505"/>
            <a:ext cx="3879161" cy="51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把兩個磁鐵的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　</a:t>
            </a:r>
            <a:r>
              <a:rPr lang="en-US" altLang="zh-TW" kern="100" dirty="0" smtClean="0">
                <a:effectLst/>
                <a:latin typeface="Times New Roman"/>
                <a:ea typeface="書法中楷（注音一）"/>
              </a:rPr>
              <a:t>N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　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極</a:t>
            </a:r>
            <a:r>
              <a:rPr lang="zh-TW" altLang="zh-TW" kern="100" dirty="0" smtClean="0">
                <a:effectLst/>
                <a:ea typeface="書法中楷（破音三）"/>
                <a:cs typeface="Times New Roman"/>
              </a:rPr>
              <a:t>和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　</a:t>
            </a:r>
            <a:r>
              <a:rPr lang="en-US" altLang="zh-TW" kern="100" dirty="0" smtClean="0">
                <a:effectLst/>
                <a:latin typeface="Times New Roman"/>
                <a:ea typeface="書法中楷（注音一）"/>
              </a:rPr>
              <a:t>S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　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極互相靠近時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，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會產生</a:t>
            </a:r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下面哪</a:t>
            </a:r>
            <a:r>
              <a:rPr lang="zh-TW" altLang="zh-TW" kern="100" spc="-20" dirty="0" smtClean="0">
                <a:effectLst/>
                <a:ea typeface="書法中楷（破音三）"/>
                <a:cs typeface="Times New Roman"/>
              </a:rPr>
              <a:t>一</a:t>
            </a:r>
            <a:r>
              <a:rPr lang="zh-TW" altLang="zh-TW" kern="100" spc="-20" dirty="0" smtClean="0">
                <a:effectLst/>
                <a:ea typeface="書法中楷（注音一）"/>
                <a:cs typeface="Times New Roman"/>
              </a:rPr>
              <a:t>種</a:t>
            </a:r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現象</a:t>
            </a:r>
            <a:r>
              <a:rPr lang="zh-TW" altLang="zh-TW" kern="100" spc="-20" dirty="0" smtClean="0">
                <a:effectLst/>
                <a:latin typeface="Times New Roman"/>
                <a:ea typeface="標楷體"/>
                <a:cs typeface="Times New Roman"/>
              </a:rPr>
              <a:t>？　</a:t>
            </a:r>
            <a:endParaRPr lang="en-US" altLang="zh-TW" kern="100" spc="-20" dirty="0" smtClean="0">
              <a:effectLst/>
              <a:latin typeface="Times New Roman"/>
              <a:ea typeface="標楷體"/>
              <a:cs typeface="Times New Roman"/>
            </a:endParaRPr>
          </a:p>
          <a:p>
            <a:pPr marL="0" indent="0">
              <a:buNone/>
            </a:pPr>
            <a:r>
              <a:rPr lang="en-US" altLang="zh-TW" kern="100" spc="-20" dirty="0" smtClean="0">
                <a:effectLst/>
                <a:latin typeface="Times New Roman"/>
                <a:ea typeface="標楷體"/>
                <a:cs typeface="Times New Roman"/>
              </a:rPr>
              <a:t>1.</a:t>
            </a:r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互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相排斥</a:t>
            </a:r>
            <a:endParaRPr lang="en-US" altLang="zh-TW" kern="10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pPr marL="0" indent="0">
              <a:buNone/>
            </a:pPr>
            <a:r>
              <a:rPr lang="en-US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2.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互相吸引</a:t>
            </a:r>
            <a:endParaRPr lang="en-US" altLang="zh-TW" kern="10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pPr marL="0" indent="0">
              <a:buNone/>
            </a:pPr>
            <a:r>
              <a:rPr lang="en-US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3.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沒有</a:t>
            </a:r>
            <a:r>
              <a:rPr lang="zh-TW" altLang="zh-TW" kern="100" dirty="0" smtClean="0">
                <a:effectLst/>
                <a:ea typeface="書法中楷（破音二）"/>
                <a:cs typeface="Times New Roman"/>
              </a:rPr>
              <a:t>一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定的規律</a:t>
            </a:r>
            <a:endParaRPr lang="en-US" altLang="zh-TW" kern="10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pPr marL="0" indent="0">
              <a:buNone/>
            </a:pPr>
            <a:r>
              <a:rPr lang="en-US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4.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沒有變化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。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51520" y="3429000"/>
            <a:ext cx="417646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磁鐵隔著下面哪</a:t>
            </a:r>
            <a:r>
              <a:rPr lang="zh-TW" altLang="zh-TW" kern="100" spc="-20" dirty="0" smtClean="0">
                <a:effectLst/>
                <a:ea typeface="書法中楷（破音二）"/>
                <a:cs typeface="Times New Roman"/>
              </a:rPr>
              <a:t>一</a:t>
            </a:r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個物品可能無法吸附在黑板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上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？　</a:t>
            </a:r>
            <a:endParaRPr lang="en-US" altLang="zh-TW" kern="100" dirty="0" smtClean="0">
              <a:effectLst/>
              <a:latin typeface="Times New Roman"/>
              <a:ea typeface="標楷體"/>
              <a:cs typeface="Times New Roman"/>
            </a:endParaRPr>
          </a:p>
          <a:p>
            <a:r>
              <a:rPr lang="en-US" altLang="zh-TW" kern="100" dirty="0" smtClean="0">
                <a:latin typeface="Times New Roman"/>
                <a:ea typeface="標楷體"/>
                <a:cs typeface="Times New Roman"/>
              </a:rPr>
              <a:t>1.</a:t>
            </a:r>
            <a:r>
              <a:rPr lang="zh-TW" altLang="zh-TW" kern="100" dirty="0" smtClean="0">
                <a:effectLst/>
                <a:ea typeface="書法中楷（破音二）"/>
                <a:cs typeface="Times New Roman"/>
              </a:rPr>
              <a:t>一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個薄墊板</a:t>
            </a:r>
            <a:endParaRPr lang="en-US" altLang="zh-TW" kern="10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r>
              <a:rPr lang="en-US" altLang="zh-TW" kern="100" dirty="0" smtClean="0">
                <a:latin typeface="Times New Roman"/>
                <a:ea typeface="書法中楷（注音一）"/>
                <a:cs typeface="Times New Roman"/>
              </a:rPr>
              <a:t>2.</a:t>
            </a:r>
            <a:r>
              <a:rPr lang="zh-TW" altLang="zh-TW" kern="100" dirty="0" smtClean="0">
                <a:effectLst/>
                <a:ea typeface="書法中楷（破音三）"/>
                <a:cs typeface="Times New Roman"/>
              </a:rPr>
              <a:t>一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張報紙</a:t>
            </a:r>
            <a:endParaRPr lang="en-US" altLang="zh-TW" kern="10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r>
              <a:rPr lang="en-US" altLang="zh-TW" kern="100" dirty="0" smtClean="0">
                <a:latin typeface="Times New Roman"/>
                <a:ea typeface="書法中楷（注音一）"/>
                <a:cs typeface="Times New Roman"/>
              </a:rPr>
              <a:t>3.</a:t>
            </a:r>
            <a:r>
              <a:rPr lang="zh-TW" altLang="zh-TW" kern="100" dirty="0" smtClean="0">
                <a:effectLst/>
                <a:ea typeface="書法中楷（破音三）"/>
                <a:cs typeface="Times New Roman"/>
              </a:rPr>
              <a:t>一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本厚字典</a:t>
            </a:r>
            <a:endParaRPr lang="en-US" altLang="zh-TW" kern="10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r>
              <a:rPr lang="en-US" altLang="zh-TW" kern="100" dirty="0" smtClean="0">
                <a:latin typeface="Times New Roman"/>
                <a:ea typeface="書法中楷（注音一）"/>
              </a:rPr>
              <a:t>4.</a:t>
            </a:r>
            <a:r>
              <a:rPr lang="zh-TW" altLang="zh-TW" kern="100" dirty="0" smtClean="0">
                <a:effectLst/>
                <a:ea typeface="書法中楷（破音三）"/>
                <a:cs typeface="Times New Roman"/>
              </a:rPr>
              <a:t>一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張衛生紙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51520" y="3717032"/>
            <a:ext cx="417646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4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磁鐵沒辦法吸附哪</a:t>
            </a:r>
            <a:r>
              <a:rPr lang="zh-TW" altLang="zh-TW" kern="100" spc="-20" dirty="0" smtClean="0">
                <a:effectLst/>
                <a:ea typeface="書法中楷（破音三）"/>
                <a:cs typeface="Times New Roman"/>
              </a:rPr>
              <a:t>一</a:t>
            </a:r>
            <a:r>
              <a:rPr lang="zh-TW" altLang="zh-TW" kern="100" spc="-20" dirty="0" smtClean="0">
                <a:effectLst/>
                <a:ea typeface="書法中楷（注音一）"/>
                <a:cs typeface="Times New Roman"/>
              </a:rPr>
              <a:t>種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物品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？　</a:t>
            </a:r>
            <a:endParaRPr lang="en-US" altLang="zh-TW" kern="100" dirty="0" smtClean="0">
              <a:effectLst/>
              <a:latin typeface="Times New Roman"/>
              <a:ea typeface="標楷體"/>
              <a:cs typeface="Times New Roman"/>
            </a:endParaRPr>
          </a:p>
          <a:p>
            <a:pPr marL="0" indent="0">
              <a:buNone/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1.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鐵尺</a:t>
            </a:r>
            <a:endParaRPr lang="en-US" altLang="zh-TW" kern="10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pPr marL="0" indent="0">
              <a:buNone/>
            </a:pPr>
            <a:r>
              <a:rPr lang="en-US" altLang="zh-TW" kern="100" spc="-50" dirty="0" smtClean="0">
                <a:latin typeface="Times New Roman"/>
                <a:ea typeface="書法中楷（注音一）"/>
                <a:cs typeface="Times New Roman"/>
              </a:rPr>
              <a:t>2.</a:t>
            </a:r>
            <a:r>
              <a:rPr lang="zh-TW" altLang="zh-TW" kern="100" spc="-50" dirty="0" smtClean="0">
                <a:effectLst/>
                <a:ea typeface="書法中楷（破音二）"/>
                <a:cs typeface="書法中楷（破音二）"/>
              </a:rPr>
              <a:t>釘</a:t>
            </a:r>
            <a:r>
              <a:rPr lang="zh-TW" altLang="zh-TW" kern="100" spc="-50" dirty="0" smtClean="0">
                <a:effectLst/>
                <a:latin typeface="Times New Roman"/>
                <a:ea typeface="書法中楷（注音一）"/>
                <a:cs typeface="書法中楷（破音二）"/>
              </a:rPr>
              <a:t>書</a:t>
            </a:r>
            <a:r>
              <a:rPr lang="zh-TW" altLang="zh-TW" kern="100" spc="-50" dirty="0" smtClean="0">
                <a:effectLst/>
                <a:latin typeface="Times New Roman"/>
                <a:ea typeface="書法中楷（注音一）"/>
                <a:cs typeface="Times New Roman"/>
              </a:rPr>
              <a:t>針</a:t>
            </a:r>
            <a:endParaRPr lang="en-US" altLang="zh-TW" kern="100" spc="-5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pPr marL="0" indent="0">
              <a:buNone/>
            </a:pPr>
            <a:r>
              <a:rPr lang="en-US" altLang="zh-TW" kern="100" spc="-50" dirty="0" smtClean="0">
                <a:latin typeface="Times New Roman"/>
                <a:ea typeface="書法中楷（注音一）"/>
                <a:cs typeface="Times New Roman"/>
              </a:rPr>
              <a:t>3.</a:t>
            </a:r>
            <a:r>
              <a:rPr lang="zh-TW" altLang="zh-TW" kern="100" spc="-50" dirty="0" smtClean="0">
                <a:effectLst/>
                <a:ea typeface="書法中楷（破音二）"/>
                <a:cs typeface="Times New Roman"/>
              </a:rPr>
              <a:t>長</a:t>
            </a:r>
            <a:r>
              <a:rPr lang="zh-TW" altLang="zh-TW" kern="100" spc="-50" dirty="0" smtClean="0">
                <a:effectLst/>
                <a:latin typeface="Times New Roman"/>
                <a:ea typeface="書法中楷（注音一）"/>
                <a:cs typeface="Times New Roman"/>
              </a:rPr>
              <a:t>尾夾</a:t>
            </a:r>
            <a:endParaRPr lang="en-US" altLang="zh-TW" kern="100" spc="-50" dirty="0" smtClean="0">
              <a:effectLst/>
              <a:latin typeface="Times New Roman"/>
              <a:ea typeface="書法中楷（注音一）"/>
              <a:cs typeface="Times New Roman"/>
            </a:endParaRPr>
          </a:p>
          <a:p>
            <a:pPr marL="0" indent="0">
              <a:buNone/>
            </a:pPr>
            <a:r>
              <a:rPr lang="en-US" altLang="zh-TW" kern="100" spc="-50" dirty="0" smtClean="0">
                <a:latin typeface="Times New Roman"/>
                <a:ea typeface="書法中楷（注音一）"/>
                <a:cs typeface="Times New Roman"/>
              </a:rPr>
              <a:t>4.</a:t>
            </a:r>
            <a:r>
              <a:rPr lang="zh-TW" altLang="zh-TW" kern="100" spc="-50" dirty="0" smtClean="0">
                <a:effectLst/>
                <a:latin typeface="Times New Roman"/>
                <a:ea typeface="書法中楷（注音一）"/>
                <a:cs typeface="Times New Roman"/>
              </a:rPr>
              <a:t>硬幣</a:t>
            </a:r>
            <a:r>
              <a:rPr lang="zh-TW" altLang="zh-TW" kern="100" spc="-50" dirty="0" smtClean="0">
                <a:effectLst/>
                <a:latin typeface="Times New Roman"/>
                <a:ea typeface="標楷體"/>
                <a:cs typeface="Times New Roman"/>
              </a:rPr>
              <a:t>。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51520" y="3717032"/>
            <a:ext cx="259228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2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磁鐵除了可以吸附</a:t>
            </a:r>
            <a:r>
              <a:rPr lang="zh-TW" altLang="en-US" kern="100" dirty="0" smtClean="0">
                <a:effectLst/>
                <a:latin typeface="Times New Roman"/>
                <a:ea typeface="書法中楷（注音一）"/>
                <a:cs typeface="Times New Roman"/>
              </a:rPr>
              <a:t>所有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鐵製品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，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還可以做成指北針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，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用來指引方向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。</a:t>
            </a:r>
            <a:endParaRPr lang="en-US" altLang="zh-TW" kern="100" dirty="0" smtClean="0">
              <a:effectLst/>
              <a:latin typeface="Times New Roman"/>
              <a:ea typeface="標楷體"/>
              <a:cs typeface="Times New Roman"/>
            </a:endParaRPr>
          </a:p>
          <a:p>
            <a:endParaRPr lang="en-US" altLang="zh-TW" kern="100" dirty="0">
              <a:latin typeface="Times New Roman"/>
              <a:ea typeface="標楷體"/>
              <a:cs typeface="Times New Roman"/>
            </a:endParaRPr>
          </a:p>
          <a:p>
            <a:endParaRPr lang="en-US" altLang="zh-TW" kern="100" dirty="0" smtClean="0">
              <a:latin typeface="Times New Roman"/>
              <a:ea typeface="標楷體"/>
              <a:cs typeface="Times New Roman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錯，銅、黃金，皆不能吸附。</a:t>
            </a:r>
          </a:p>
        </p:txBody>
      </p:sp>
    </p:spTree>
    <p:extLst>
      <p:ext uri="{BB962C8B-B14F-4D97-AF65-F5344CB8AC3E}">
        <p14:creationId xmlns:p14="http://schemas.microsoft.com/office/powerpoint/2010/main" val="27519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把兩個環形磁鐵套入吸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管中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，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上面的磁鐵浮在空中壓不下去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，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這種現</a:t>
            </a:r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象表示兩個磁鐵</a:t>
            </a:r>
            <a:r>
              <a:rPr lang="zh-TW" altLang="zh-TW" kern="100" spc="-20" dirty="0" smtClean="0">
                <a:effectLst/>
                <a:ea typeface="書法中楷（注音一）"/>
                <a:cs typeface="Times New Roman"/>
              </a:rPr>
              <a:t>相</a:t>
            </a:r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對的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面是異極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。</a:t>
            </a:r>
            <a:endParaRPr lang="en-US" altLang="zh-TW" kern="100" dirty="0" smtClean="0">
              <a:effectLst/>
              <a:latin typeface="Times New Roman"/>
              <a:ea typeface="標楷體"/>
              <a:cs typeface="Times New Roman"/>
            </a:endParaRPr>
          </a:p>
          <a:p>
            <a:endParaRPr lang="en-US" altLang="zh-TW" kern="100" dirty="0">
              <a:latin typeface="Times New Roman"/>
              <a:ea typeface="標楷體"/>
              <a:cs typeface="Times New Roman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X </a:t>
            </a:r>
            <a:r>
              <a:rPr lang="zh-TW" altLang="en-US" dirty="0" smtClean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   同極相斥，異極相吸</a:t>
            </a:r>
            <a:endParaRPr lang="zh-TW" altLang="en-US" dirty="0">
              <a:solidFill>
                <a:srgbClr val="FF0000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03848" y="3140968"/>
            <a:ext cx="13681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B050"/>
                </a:solidFill>
              </a:rPr>
              <a:t>同極</a:t>
            </a:r>
            <a:endParaRPr lang="zh-TW" alt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kern="100" spc="-20" dirty="0" smtClean="0">
                <a:effectLst/>
                <a:latin typeface="Times New Roman"/>
                <a:ea typeface="書法中楷（注音一）"/>
                <a:cs typeface="Times New Roman"/>
              </a:rPr>
              <a:t>指北針是利用了磁鐵</a:t>
            </a:r>
            <a:r>
              <a:rPr lang="zh-TW" altLang="zh-TW" kern="100" dirty="0" smtClean="0">
                <a:effectLst/>
                <a:latin typeface="Times New Roman"/>
                <a:ea typeface="書法中楷（注音一）"/>
                <a:cs typeface="Times New Roman"/>
              </a:rPr>
              <a:t>特性設計的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。</a:t>
            </a:r>
            <a:endParaRPr lang="en-US" altLang="zh-TW" kern="100" dirty="0" smtClean="0">
              <a:effectLst/>
              <a:latin typeface="Times New Roman"/>
              <a:ea typeface="標楷體"/>
              <a:cs typeface="Times New Roman"/>
            </a:endParaRPr>
          </a:p>
          <a:p>
            <a:endParaRPr lang="en-US" altLang="zh-TW" kern="100" dirty="0">
              <a:latin typeface="Times New Roman"/>
              <a:ea typeface="標楷體"/>
              <a:cs typeface="Times New Roman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</a:rPr>
              <a:t>沒錯，因為地球是個大磁鐵，因此用了同極相斥，異極相吸的特性。</a:t>
            </a:r>
          </a:p>
        </p:txBody>
      </p:sp>
    </p:spTree>
    <p:extLst>
      <p:ext uri="{BB962C8B-B14F-4D97-AF65-F5344CB8AC3E}">
        <p14:creationId xmlns:p14="http://schemas.microsoft.com/office/powerpoint/2010/main" val="31023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142</Words>
  <Application>Microsoft Office PowerPoint</Application>
  <PresentationFormat>如螢幕大小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8" baseType="lpstr">
      <vt:lpstr>Arial</vt:lpstr>
      <vt:lpstr>新細明體</vt:lpstr>
      <vt:lpstr>書法中楷（破音二）</vt:lpstr>
      <vt:lpstr>Times New Roman</vt:lpstr>
      <vt:lpstr>書法中楷（破音三）</vt:lpstr>
      <vt:lpstr>書法中楷（注音一）</vt:lpstr>
      <vt:lpstr>Calibri</vt:lpstr>
      <vt:lpstr>華康正顏楷體W7(P)</vt:lpstr>
      <vt:lpstr>標楷體</vt:lpstr>
      <vt:lpstr>華康雅宋體(P)</vt:lpstr>
      <vt:lpstr>Office 佈景主題</vt:lpstr>
      <vt:lpstr>自然達人在哪裡?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7</cp:revision>
  <dcterms:created xsi:type="dcterms:W3CDTF">2019-11-28T02:39:37Z</dcterms:created>
  <dcterms:modified xsi:type="dcterms:W3CDTF">2019-11-28T06:22:00Z</dcterms:modified>
</cp:coreProperties>
</file>