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3"/>
  </p:notesMasterIdLst>
  <p:sldIdLst>
    <p:sldId id="489" r:id="rId2"/>
    <p:sldId id="490" r:id="rId3"/>
    <p:sldId id="507" r:id="rId4"/>
    <p:sldId id="513" r:id="rId5"/>
    <p:sldId id="508" r:id="rId6"/>
    <p:sldId id="509" r:id="rId7"/>
    <p:sldId id="510" r:id="rId8"/>
    <p:sldId id="498" r:id="rId9"/>
    <p:sldId id="504" r:id="rId10"/>
    <p:sldId id="502" r:id="rId11"/>
    <p:sldId id="51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25641-BE3C-46CC-B724-F8AC9360464F}" type="datetimeFigureOut">
              <a:rPr lang="zh-TW" altLang="en-US" smtClean="0"/>
              <a:pPr/>
              <a:t>2016/12/6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85C76-6DA7-448E-B8D8-E519146278B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19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3D158-BCB5-4B8F-B5BF-1518055FF83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69740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3398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7336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AC64B-954C-4C4E-8508-EB3B4480D0B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0255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5623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4427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217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3984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0952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526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9009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十三、想念的季節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06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3707904" y="836712"/>
            <a:ext cx="3816424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這些看似簡單而平凡的舉動或景物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，卻耐人尋味，引發讀者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細細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品味與無限的想像。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740352" y="1844824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類疊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03648" y="585092"/>
            <a:ext cx="1728192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在這秋天的夜晚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，我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深深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懷念起遠方的你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6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580112" y="692696"/>
            <a:ext cx="2448272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此刻的我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，正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一邊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散步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一邊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吟詠，感受秋夜的涼意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123728" y="585092"/>
            <a:ext cx="2376264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在這空寂的山中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，只聽到一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顆顆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松果悄然墜地的聲音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17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812088" y="981075"/>
            <a:ext cx="1152525" cy="4968875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00FF"/>
                </a:solidFill>
                <a:effectLst/>
              </a:rPr>
              <a:t>句型練習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940151" y="981075"/>
            <a:ext cx="1368153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真摯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情誼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987824" y="908720"/>
            <a:ext cx="2159769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湛藍的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天空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11560" y="908720"/>
            <a:ext cx="2159769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精湛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演技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67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8" grpId="0" autoUpdateAnimBg="0"/>
      <p:bldP spid="7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211961" y="638703"/>
            <a:ext cx="2664296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這首詩把</a:t>
            </a:r>
            <a:r>
              <a:rPr lang="zh-TW" altLang="en-US" sz="4800" b="1" u="sng" dirty="0" smtClean="0">
                <a:solidFill>
                  <a:srgbClr val="0000FF"/>
                </a:solidFill>
              </a:rPr>
              <a:t>玉山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的壯麗描寫得十分優美，真是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詩中有畫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啊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！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68344" y="1556792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詩中有畫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55576" y="653951"/>
            <a:ext cx="2735461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u="sng" dirty="0" smtClean="0">
                <a:solidFill>
                  <a:srgbClr val="0000FF"/>
                </a:solidFill>
              </a:rPr>
              <a:t>王維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所寫的詩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，讓人百讀不厭，詩中充滿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詩中有畫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的意境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2155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635896" y="638703"/>
            <a:ext cx="3960439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這幅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水墨畫</a:t>
            </a:r>
            <a:r>
              <a:rPr lang="zh-TW" altLang="en-US" sz="4800" b="1" dirty="0">
                <a:solidFill>
                  <a:srgbClr val="0000FF"/>
                </a:solidFill>
              </a:rPr>
              <a:t>描繪</a:t>
            </a:r>
            <a:r>
              <a:rPr lang="zh-TW" altLang="en-US" sz="4800" b="1" u="sng" dirty="0">
                <a:solidFill>
                  <a:srgbClr val="0000FF"/>
                </a:solidFill>
              </a:rPr>
              <a:t>五當山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的飄渺雲霧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，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畫中有詩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，讓人彷彿吟誦一首優美的詩歌。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68344" y="1556792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畫中有詩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3528" y="638703"/>
            <a:ext cx="3312368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這位畫家的才華出眾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，畫出了秋天楓紅似火的美景，有如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畫中有詩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0723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283968" y="638703"/>
            <a:ext cx="3312368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這篇散文的內容雖短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，但作者所要表達的人生義理卻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耐人尋味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，值得一讀再讀。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946" y="1556792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耐人尋味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" y="638703"/>
            <a:ext cx="3923928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這些看似簡單與平凡的小事物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，其實是值得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耐人尋味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，多用心就能引發無限的想像。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99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923928" y="632493"/>
            <a:ext cx="4031605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爺爺喜歡過著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閒適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的鄉村生活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，所以退休後就搬到</a:t>
            </a:r>
            <a:r>
              <a:rPr lang="zh-TW" altLang="en-US" sz="4800" b="1" u="sng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花蓮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過自給自足的田園生活。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93151" y="1628800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閒適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51520" y="632493"/>
            <a:ext cx="4005219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只要願意讓自己的腳步停下來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，把心靜下來，啜飲一杯溫熱的茶，就是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閒適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與幸福的美好時光。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1803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707904" y="638703"/>
            <a:ext cx="3937708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他不小心打破了媽媽最愛的花瓶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，在沙發上坐立難安，但緊張害怕的心情全已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表露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出來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68344" y="1556792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表露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6339" y="638703"/>
            <a:ext cx="3311525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這封情書的字非常雜亂且錯字連篇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，卻充分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表露</a:t>
            </a:r>
            <a:r>
              <a:rPr lang="zh-TW" altLang="en-US" sz="4800" b="1" u="sng" dirty="0" smtClean="0">
                <a:solidFill>
                  <a:srgbClr val="0000FF"/>
                </a:solidFill>
              </a:rPr>
              <a:t>阿呆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對</a:t>
            </a:r>
            <a:r>
              <a:rPr lang="zh-TW" altLang="en-US" sz="4800" b="1" u="sng" dirty="0" smtClean="0">
                <a:solidFill>
                  <a:srgbClr val="0000FF"/>
                </a:solidFill>
              </a:rPr>
              <a:t>阿花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的愛慕心情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346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3347864" y="872876"/>
            <a:ext cx="90011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並列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580112" y="692696"/>
            <a:ext cx="2448272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此刻的我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，正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一邊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散步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一邊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吟詠，感受秋夜的涼意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28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355976" y="692696"/>
            <a:ext cx="3888432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坐在辦公室的爸爸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，為了下午的簡報，正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一邊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吃便當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一邊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看著客戶的資料，忙得不可開交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7544" y="692696"/>
            <a:ext cx="3024336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這隻淘氣的小猴子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一邊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爬樹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一邊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吃著香蕉，展現出高超的平衡感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84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4007</TotalTime>
  <Words>402</Words>
  <Application>Microsoft Office PowerPoint</Application>
  <PresentationFormat>如螢幕大小 (4:3)</PresentationFormat>
  <Paragraphs>40</Paragraphs>
  <Slides>11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新細明體</vt:lpstr>
      <vt:lpstr>Calibri</vt:lpstr>
      <vt:lpstr>Times New Roman</vt:lpstr>
      <vt:lpstr>Wingdings</vt:lpstr>
      <vt:lpstr>gwall</vt:lpstr>
      <vt:lpstr>十三、想念的季節</vt:lpstr>
      <vt:lpstr>句型練習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880</cp:revision>
  <cp:lastPrinted>1601-01-01T00:00:00Z</cp:lastPrinted>
  <dcterms:created xsi:type="dcterms:W3CDTF">2005-09-11T13:17:35Z</dcterms:created>
  <dcterms:modified xsi:type="dcterms:W3CDTF">2016-12-06T09:45:03Z</dcterms:modified>
</cp:coreProperties>
</file>