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03" r:id="rId3"/>
    <p:sldId id="404" r:id="rId4"/>
    <p:sldId id="405" r:id="rId5"/>
    <p:sldId id="406" r:id="rId6"/>
    <p:sldId id="407" r:id="rId7"/>
    <p:sldId id="421" r:id="rId8"/>
    <p:sldId id="422" r:id="rId9"/>
    <p:sldId id="423" r:id="rId10"/>
    <p:sldId id="424" r:id="rId11"/>
    <p:sldId id="408" r:id="rId12"/>
    <p:sldId id="409" r:id="rId13"/>
    <p:sldId id="420" r:id="rId14"/>
    <p:sldId id="419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26" r:id="rId24"/>
    <p:sldId id="4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98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760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953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499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077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910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355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910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41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000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72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537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1464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864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539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0790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31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001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08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571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417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849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173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47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2291145"/>
          </a:xfrm>
        </p:spPr>
        <p:txBody>
          <a:bodyPr/>
          <a:lstStyle/>
          <a:p>
            <a:r>
              <a:rPr lang="en-US" altLang="zh-TW" dirty="0" smtClean="0"/>
              <a:t>3-3(</a:t>
            </a:r>
            <a:r>
              <a:rPr lang="zh-TW" altLang="en-US" dirty="0" smtClean="0"/>
              <a:t>解題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dirty="0" smtClean="0"/>
              <a:t>最大公因數與最小公倍數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15516" y="1124744"/>
            <a:ext cx="8712968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枝筆和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本筆記本要分給學生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每位學生要分到一樣多的筆，也要分到一樣多的筆記本。平分後老師發現筆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多了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枝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，筆記本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不夠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本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，學生最多有幾人？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95536" y="3284984"/>
            <a:ext cx="53285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筆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多了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枝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58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56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5536" y="4060320"/>
            <a:ext cx="56166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筆記本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不夠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本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＋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36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23528" y="6165304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7544" y="4725144"/>
            <a:ext cx="745283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1,2,3,4,6,9,12,18,36)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67544" y="5373216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2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  <p:bldP spid="30" grpId="0"/>
      <p:bldP spid="28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找最小公倍數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總數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一群小朋友排隊，每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人排成一排，或每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人排成一排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都剛好可以排完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這群小朋友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至少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有幾人？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043608" y="4073866"/>
            <a:ext cx="6696744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(45)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43608" y="3068960"/>
            <a:ext cx="61926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(15,30,45,60 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23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一些鉛筆，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枝裝成一盒，或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枝裝成一盒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都剛好可以分完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這些鉛筆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有幾枝？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55576" y="3810004"/>
            <a:ext cx="720080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43608" y="2924944"/>
            <a:ext cx="61926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(15,30,45,60 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6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4804" y="1340768"/>
            <a:ext cx="8777676" cy="15367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有一條繩子長度不超過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公分或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公分剪成一段都恰好剪完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這條繩子最短是多少公分？最長是多少公分？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91821" y="3980504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3202" y="4967262"/>
            <a:ext cx="792088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以內的有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(24,48,72,96)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3068960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(8,16,24,32,40,48,56,64,72,80,88,96 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20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小真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的撲滿裡有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元的硬幣將近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個一數或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個一數都剛好數完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小真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的撲滿裡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共有多少元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23528" y="4145874"/>
            <a:ext cx="6336704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5051094"/>
            <a:ext cx="792088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以內的有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(12,24,36,48,60)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3140968"/>
            <a:ext cx="8507288" cy="851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(6,12,18,24,30,36,42,48,54,60,66 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827584" y="5979134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0×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979134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55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找最小公倍數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日期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培文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家和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學英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家分別每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天到大賣場採購一次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如果兩家今天都到大賣場採購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最快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幾天後，兩家會在同一天到大賣場採購？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56812" y="4001858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(60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3162322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(12,24,36,48,60,72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08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小文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小英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分別每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天整理房間一次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如果兩人今天都整理了房間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最快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幾天後，兩人會在同一天整理房間？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86334" y="4198376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(40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3212976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(10,20,30,40,50,60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9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8856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小明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的大哥、二哥都出外工作，大哥每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天回家一趟，二哥每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天回家一趟。今天是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他們兩人剛好都回家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下一次兩人又同時回家是幾月幾日？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69582" y="4289890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(12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01216" y="3284984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(6,12,18,24,30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827584" y="522920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3+12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229200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47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找最小公倍數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時間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471347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大華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跑操場一圈要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建雄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跑一圈要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如果兩人同時在起跑點開始跑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下次兩人在起跑點再相遇是幾分鐘後？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9582" y="4289890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1216" y="3284984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(5,10,15,20,25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2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471347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1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號公車每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分鐘開出一班，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號公車每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分鐘開出一班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如果兩公車現在同時開出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至少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幾分鐘後兩公車會在同時開出？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69582" y="4437112"/>
            <a:ext cx="784887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(90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1216" y="3356992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(18,36,54,72,90,108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97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4401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找最大公因數</a:t>
            </a:r>
            <a:r>
              <a:rPr lang="en-US" altLang="zh-TW" dirty="0" smtClean="0">
                <a:ln w="19050">
                  <a:noFill/>
                </a:ln>
              </a:rPr>
              <a:t/>
            </a:r>
            <a:br>
              <a:rPr lang="en-US" altLang="zh-TW" dirty="0" smtClean="0">
                <a:ln w="19050">
                  <a:noFill/>
                </a:ln>
              </a:rPr>
            </a:b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分裝東西、分組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615363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要將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枝筆和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本筆記本全部裝袋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每一袋裝的筆一樣多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筆記本也一樣多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最多可以裝成幾袋？每袋裝有幾枝筆和幾本筆記本？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828603" y="5065917"/>
                <a:ext cx="7776864" cy="6752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最大公因數是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3" y="5065917"/>
                <a:ext cx="7776864" cy="675262"/>
              </a:xfrm>
              <a:prstGeom prst="rect">
                <a:avLst/>
              </a:prstGeom>
              <a:blipFill rotWithShape="0">
                <a:blip r:embed="rId3"/>
                <a:stretch>
                  <a:fillRect l="-2038" t="-11712" b="-153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043608" y="3501008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(1,2,4,5,10,20)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033264" y="4293096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(1,2,4,5,10,20)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4580934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934" y="6021288"/>
                <a:ext cx="308741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84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 animBg="1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471347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235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公車每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分鐘來一班，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305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公車每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分鐘來一班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上午七點時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，兩班公車剛好同時到附小門口公車站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下次兩班公車同時到時是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幾時幾分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47564" y="4218976"/>
            <a:ext cx="784887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(30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1216" y="3284984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(10,20,30,40,50,60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42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找最小公倍數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拼圖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91894" y="1255183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公分、寬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公分的長方形拼成正方形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拼出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最小的正方形邊長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是幾公分？需要用到幾個長方形？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55963" y="3944387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(48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004048" y="4212543"/>
            <a:ext cx="36004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需要用到</a:t>
            </a:r>
            <a:endParaRPr lang="en-US" altLang="zh-TW" b="1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(3×4=12)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個長方形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167664" y="4846315"/>
                <a:ext cx="4247453" cy="7336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14:m>
                  <m:oMath xmlns:m="http://schemas.openxmlformats.org/officeDocument/2006/math">
                    <m:r>
                      <a:rPr lang="en-US" altLang="zh-TW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𝟒𝟖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÷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𝟏𝟔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𝟑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個長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4" y="4846315"/>
                <a:ext cx="4247453" cy="733662"/>
              </a:xfrm>
              <a:prstGeom prst="rect">
                <a:avLst/>
              </a:prstGeom>
              <a:blipFill rotWithShape="0">
                <a:blip r:embed="rId3"/>
                <a:stretch>
                  <a:fillRect l="-3736" t="-1083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251520" y="5686611"/>
                <a:ext cx="4247453" cy="7336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14:m>
                  <m:oMath xmlns:m="http://schemas.openxmlformats.org/officeDocument/2006/math">
                    <m:r>
                      <a:rPr lang="en-US" altLang="zh-TW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𝟒𝟖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÷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𝟏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4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個寬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86611"/>
                <a:ext cx="4247453" cy="733662"/>
              </a:xfrm>
              <a:prstGeom prst="rect">
                <a:avLst/>
              </a:prstGeom>
              <a:blipFill rotWithShape="0">
                <a:blip r:embed="rId4"/>
                <a:stretch>
                  <a:fillRect l="-3587" t="-1083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ontent Placeholder 2"/>
          <p:cNvSpPr txBox="1">
            <a:spLocks/>
          </p:cNvSpPr>
          <p:nvPr/>
        </p:nvSpPr>
        <p:spPr>
          <a:xfrm>
            <a:off x="251520" y="3068960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(16,32,48,64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64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9" grpId="0"/>
      <p:bldP spid="25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27331"/>
            <a:ext cx="8494906" cy="1237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公分、寬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公分的長方形拼成正方形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拼出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最小的正方形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最少需要用到幾個長方形？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57200" y="3672634"/>
            <a:ext cx="5472608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(100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64702" y="6152486"/>
            <a:ext cx="5616624" cy="819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需要用到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(4×5=20)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個長方形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76719" y="4576053"/>
                <a:ext cx="4247453" cy="7336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÷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5=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4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個長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19" y="4576053"/>
                <a:ext cx="4247453" cy="733662"/>
              </a:xfrm>
              <a:prstGeom prst="rect">
                <a:avLst/>
              </a:prstGeom>
              <a:blipFill rotWithShape="0">
                <a:blip r:embed="rId3"/>
                <a:stretch>
                  <a:fillRect l="-3587" t="-10833" r="-243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35399" y="5391099"/>
                <a:ext cx="4247453" cy="7336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14:m>
                  <m:oMath xmlns:m="http://schemas.openxmlformats.org/officeDocument/2006/math"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÷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0=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5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:r>
                  <a:rPr lang="zh-TW" altLang="en-US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個寬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99" y="5391099"/>
                <a:ext cx="4247453" cy="733662"/>
              </a:xfrm>
              <a:prstGeom prst="rect">
                <a:avLst/>
              </a:prstGeom>
              <a:blipFill rotWithShape="0">
                <a:blip r:embed="rId4"/>
                <a:stretch>
                  <a:fillRect l="-3730" t="-10744" r="-2296" b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529208" y="2708920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(25,50,75,100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833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9" grpId="0"/>
      <p:bldP spid="17" grpId="0"/>
      <p:bldP spid="18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1700808"/>
            <a:ext cx="871296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將一些水果裝成禮盒，每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個裝成一盒或每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個裝成一盒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都會少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，水果至少有幾個？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29743" y="5373216"/>
            <a:ext cx="381642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分組後會少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個</a:t>
            </a:r>
            <a:endParaRPr lang="en-US" altLang="zh-TW" b="1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68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80314" y="4300112"/>
            <a:ext cx="5472608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(72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3528" y="3140968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(24,48,72,96…)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/>
          <a:lstStyle/>
          <a:p>
            <a:r>
              <a:rPr lang="zh-TW" altLang="en-US" sz="4800" dirty="0" smtClean="0">
                <a:ln w="19050">
                  <a:noFill/>
                </a:ln>
              </a:rPr>
              <a:t>找最小公倍數</a:t>
            </a:r>
            <a:r>
              <a:rPr lang="en-US" altLang="zh-TW" sz="4800" dirty="0" smtClean="0">
                <a:ln w="19050">
                  <a:noFill/>
                </a:ln>
              </a:rPr>
              <a:t>—</a:t>
            </a:r>
            <a:br>
              <a:rPr lang="en-US" altLang="zh-TW" sz="4800" dirty="0" smtClean="0">
                <a:ln w="19050">
                  <a:noFill/>
                </a:ln>
              </a:rPr>
            </a:br>
            <a:r>
              <a:rPr lang="zh-TW" altLang="en-US" sz="4800" dirty="0" smtClean="0">
                <a:ln w="19050">
                  <a:noFill/>
                </a:ln>
                <a:solidFill>
                  <a:srgbClr val="FF0000"/>
                </a:solidFill>
              </a:rPr>
              <a:t>平分後有不足或多餘</a:t>
            </a:r>
            <a:endParaRPr lang="en-US" sz="4800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2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8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1844824"/>
            <a:ext cx="871296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老師將參加校外教學學生，每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位分成一組或每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位分成一組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都會多出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位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，學生至少有幾位？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57200" y="5448430"/>
            <a:ext cx="381642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分組後會多出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位</a:t>
            </a:r>
            <a:endParaRPr lang="en-US" altLang="zh-TW" b="1" dirty="0" smtClean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144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＋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148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88326" y="4509120"/>
            <a:ext cx="5472608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最小公倍數是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(144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3645024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倍數有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(18,36,54,72,90,108,126,144,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…)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5566" y="1471347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蘋果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個和橘子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平分給一群小朋友都剛好分完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最多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可以分給幾位小朋友？每位小朋友各分到幾個蘋果和橘子？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827584" y="5157192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07602" y="3356992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(1,2,3,6,7,14,21,42)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71600" y="4293096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(1,3,7,21)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4830316" y="5978219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316" y="5978219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10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8820" y="1124744"/>
            <a:ext cx="8705668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參加夏令營的男生有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人、女生有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人。現在男女混合分組進行闖關遊戲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每組中的男生人數一樣多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女生人數也一樣多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最多可以分成幾組？每組的男生有幾人？女生有幾人？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27584" y="4941168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07602" y="3212976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(1,2,5,10,25,50)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71600" y="4077072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(1,5,25)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836518" y="587727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5877272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4724950" y="587727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950" y="5877272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找最大公因數</a:t>
            </a:r>
            <a:r>
              <a:rPr lang="en-US" altLang="zh-TW" dirty="0" smtClean="0">
                <a:ln w="19050">
                  <a:noFill/>
                </a:ln>
              </a:rPr>
              <a:t>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切割面積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196752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有一塊長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公尺、寬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公尺的長方形土地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將這塊土地全部分割成大小一樣的正方形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邊長都是整數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正方形的邊長最大會是幾公尺？可以分成幾塊正方形的土地？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056959" y="4797152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67544" y="6162098"/>
            <a:ext cx="5328592" cy="651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正方形的個數是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(6×5=30)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07602" y="3212976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(1,2,5,7,10,14,35,70)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33264" y="4005064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(1,2,7,14)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836518" y="551723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84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5517232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4436918" y="558924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18" y="5589240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43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6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196752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有一張長方形白紙，長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公分、寬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將整張紙分割成同樣大小的正方形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邊長都是整數</a:t>
            </a:r>
            <a:r>
              <a:rPr lang="en-US" altLang="zh-TW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正方形的邊長最大會是幾公分？可以分割成幾個正方形？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97287" y="4738108"/>
            <a:ext cx="806489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69582" y="6093296"/>
            <a:ext cx="867441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正方形的個數是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(6×5=30)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007602" y="3212976"/>
            <a:ext cx="745283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(1,2,4,5,8,10,16,20,40,80)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971600" y="4005064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(1,2,4,8,16)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908526" y="5445224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26" y="5445224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364910" y="5445224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910" y="5445224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1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6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找相同金額、價格、數量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196752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爸爸給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小明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零用錢每天都一樣多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給哥哥的零用錢每天也是一樣多。如果爸爸給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小明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和哥哥在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同一段時間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內的零用錢分別是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145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小明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和哥哥每天的零用錢最少分別是多少元？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02940" y="4984345"/>
            <a:ext cx="6336704" cy="795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(5)—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找同樣的天數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27584" y="3212976"/>
            <a:ext cx="745283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1,5,25,125)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27584" y="4005064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908526" y="594928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26" y="5949280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/>
              <p:cNvSpPr txBox="1"/>
              <p:nvPr/>
            </p:nvSpPr>
            <p:spPr>
              <a:xfrm>
                <a:off x="4508926" y="594928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926" y="5949280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19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1520" y="1196752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一枝鉛筆和一枝原子筆的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價錢一樣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，如果一和鉛筆賣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一盒原子筆賣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元，每盒鉛筆、原子筆至少有幾隻？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218746" y="4567180"/>
            <a:ext cx="7665721" cy="80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(12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—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找同樣的價錢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2996952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1,2,3,4,6,9,12,18,27,36,54,108)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69268" y="3775603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1,2,3,4,6,12)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字方塊 37"/>
              <p:cNvSpPr txBox="1"/>
              <p:nvPr/>
            </p:nvSpPr>
            <p:spPr>
              <a:xfrm>
                <a:off x="908526" y="558924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26" y="5589240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字方塊 38"/>
              <p:cNvSpPr txBox="1"/>
              <p:nvPr/>
            </p:nvSpPr>
            <p:spPr>
              <a:xfrm>
                <a:off x="4436918" y="5589240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108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18" y="5589240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0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1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15516" y="1124744"/>
            <a:ext cx="8712968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顆果凍和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枝棒棒糖要分給小朋友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每位小朋友要分到一樣多的果凍，也要分到一樣多的棒棒糖。平分後發現果凍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不夠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，棒棒糖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多了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枝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，小朋友最多有幾人？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95536" y="3429000"/>
            <a:ext cx="65527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果凍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不夠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顆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52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＋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54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5536" y="4276344"/>
            <a:ext cx="5616624" cy="80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棒棒糖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多了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枝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30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－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＝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27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67544" y="602128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(27)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平分後有不足或多餘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文字方塊 31"/>
              <p:cNvSpPr txBox="1"/>
              <p:nvPr/>
            </p:nvSpPr>
            <p:spPr>
              <a:xfrm>
                <a:off x="908526" y="515719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26" y="5157192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0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17" grpId="0"/>
      <p:bldP spid="30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1641</Words>
  <Application>Microsoft Office PowerPoint</Application>
  <PresentationFormat>如螢幕大小 (4:3)</PresentationFormat>
  <Paragraphs>160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華康隸書體W5</vt:lpstr>
      <vt:lpstr>新細明體</vt:lpstr>
      <vt:lpstr>Arial</vt:lpstr>
      <vt:lpstr>Calibri</vt:lpstr>
      <vt:lpstr>Cambria Math</vt:lpstr>
      <vt:lpstr>Microsoft New Tai Lue</vt:lpstr>
      <vt:lpstr>Wingdings</vt:lpstr>
      <vt:lpstr>Engineering-PowerPoint-Template</vt:lpstr>
      <vt:lpstr>3-3(解題) 最大公因數與最小公倍數</vt:lpstr>
      <vt:lpstr>找最大公因數 —分裝東西、分組</vt:lpstr>
      <vt:lpstr>Try Try See</vt:lpstr>
      <vt:lpstr>Try Try See</vt:lpstr>
      <vt:lpstr>找最大公因數--切割面積</vt:lpstr>
      <vt:lpstr>Try Try See</vt:lpstr>
      <vt:lpstr>找相同金額、價格、數量</vt:lpstr>
      <vt:lpstr>Try Try See</vt:lpstr>
      <vt:lpstr>平分後有不足或多餘</vt:lpstr>
      <vt:lpstr>Try Try See</vt:lpstr>
      <vt:lpstr>找最小公倍數—總數</vt:lpstr>
      <vt:lpstr>Try Try See</vt:lpstr>
      <vt:lpstr>Try Try See</vt:lpstr>
      <vt:lpstr>Try Try See</vt:lpstr>
      <vt:lpstr>找最小公倍數—日期</vt:lpstr>
      <vt:lpstr>Try Try See</vt:lpstr>
      <vt:lpstr>Try Try See</vt:lpstr>
      <vt:lpstr>找最小公倍數—時間</vt:lpstr>
      <vt:lpstr>Try Try See</vt:lpstr>
      <vt:lpstr>Try Try See</vt:lpstr>
      <vt:lpstr>找最小公倍數—拼圖</vt:lpstr>
      <vt:lpstr>Try Try See</vt:lpstr>
      <vt:lpstr>找最小公倍數— 平分後有不足或多餘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250</cp:revision>
  <dcterms:created xsi:type="dcterms:W3CDTF">2015-02-23T02:08:32Z</dcterms:created>
  <dcterms:modified xsi:type="dcterms:W3CDTF">2016-10-04T04:09:21Z</dcterms:modified>
</cp:coreProperties>
</file>