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403" r:id="rId3"/>
    <p:sldId id="404" r:id="rId4"/>
    <p:sldId id="405" r:id="rId5"/>
    <p:sldId id="406" r:id="rId6"/>
    <p:sldId id="407" r:id="rId7"/>
    <p:sldId id="421" r:id="rId8"/>
    <p:sldId id="422" r:id="rId9"/>
    <p:sldId id="423" r:id="rId10"/>
    <p:sldId id="424" r:id="rId11"/>
    <p:sldId id="408" r:id="rId12"/>
    <p:sldId id="409" r:id="rId13"/>
    <p:sldId id="420" r:id="rId14"/>
    <p:sldId id="419" r:id="rId15"/>
    <p:sldId id="410" r:id="rId16"/>
    <p:sldId id="411" r:id="rId17"/>
    <p:sldId id="412" r:id="rId18"/>
    <p:sldId id="413" r:id="rId19"/>
    <p:sldId id="414" r:id="rId20"/>
    <p:sldId id="415" r:id="rId21"/>
    <p:sldId id="416" r:id="rId22"/>
    <p:sldId id="417" r:id="rId23"/>
    <p:sldId id="426" r:id="rId24"/>
    <p:sldId id="42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698" autoAdjust="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pPr/>
              <a:t>2016/10/4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1760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19538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24992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30777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99103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43557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39105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76414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00002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5072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35376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51464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18644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05393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10790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5311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0001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0086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2571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0417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78495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9173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9475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6"/>
            <a:ext cx="7772400" cy="2291145"/>
          </a:xfrm>
        </p:spPr>
        <p:txBody>
          <a:bodyPr/>
          <a:lstStyle/>
          <a:p>
            <a:r>
              <a:rPr lang="en-US" altLang="zh-TW" dirty="0" smtClean="0"/>
              <a:t>3-3(</a:t>
            </a:r>
            <a:r>
              <a:rPr lang="zh-TW" altLang="en-US" dirty="0" smtClean="0"/>
              <a:t>解題</a:t>
            </a:r>
            <a:r>
              <a:rPr lang="en-US" altLang="zh-TW" dirty="0" smtClean="0"/>
              <a:t>)</a:t>
            </a:r>
            <a:br>
              <a:rPr lang="en-US" altLang="zh-TW" dirty="0" smtClean="0"/>
            </a:br>
            <a:r>
              <a:rPr lang="zh-TW" altLang="en-US" dirty="0" smtClean="0"/>
              <a:t>最大公因數與最小公倍數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15516" y="1124744"/>
            <a:ext cx="8712968" cy="216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將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枝筆和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本筆記本要分給學生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每位學生要分到一樣多的筆，也要分到一樣多的筆記本。平分後老師發現筆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多了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枝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，筆記本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不夠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本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，學生最多有幾人？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395536" y="3284984"/>
            <a:ext cx="5328592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筆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多了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枝  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58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－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＝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56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95536" y="4060320"/>
            <a:ext cx="561662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筆記本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不夠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本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  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34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＋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＝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36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323528" y="6165304"/>
            <a:ext cx="4248472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最大公因數是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(4)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467544" y="4725144"/>
            <a:ext cx="745283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1,2,3,4,6,9,12,18,36)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467544" y="5373216"/>
            <a:ext cx="77152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1,2,4)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125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17" grpId="0"/>
      <p:bldP spid="30" grpId="0"/>
      <p:bldP spid="28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找最小公倍數</a:t>
            </a:r>
            <a:r>
              <a:rPr lang="en-US" altLang="zh-TW" dirty="0" smtClean="0">
                <a:ln w="19050">
                  <a:noFill/>
                </a:ln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總數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327331"/>
            <a:ext cx="8494906" cy="1741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一群小朋友排隊，每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人排成一排，或每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人排成一排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都剛好可以排完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這群小朋友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至少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有幾人？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1043608" y="4073866"/>
            <a:ext cx="6696744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◎15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的最小公倍數是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(45)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043608" y="3068960"/>
            <a:ext cx="61926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(15,30,45,60 …)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23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327331"/>
            <a:ext cx="8494906" cy="1741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一些鉛筆，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枝裝成一盒，或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枝裝成一盒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都剛好可以分完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這些鉛筆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最少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有幾枝？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755576" y="3810004"/>
            <a:ext cx="7200800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◎12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的最小公倍數是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(60)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043608" y="2924944"/>
            <a:ext cx="61926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(15,30,45,60 …)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462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14804" y="1340768"/>
            <a:ext cx="8777676" cy="15367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有一條繩子長度不超過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公分，每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公分或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公分剪成一段都恰好剪完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這條繩子最短是多少公分？最長是多少公分？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491821" y="3980504"/>
            <a:ext cx="5328592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的最小公倍數是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(24)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43202" y="4967262"/>
            <a:ext cx="7920880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◎24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的倍數在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100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以內的有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(24,48,72,96)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3068960"/>
            <a:ext cx="8507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(8,16,24,32,40,48,56,64,72,80,88,96 …)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78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6" grpId="0"/>
      <p:bldP spid="20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327331"/>
            <a:ext cx="8494906" cy="1741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小真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的撲滿裡有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元的硬幣將近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個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個一數或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個一數都剛好數完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小真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的撲滿裡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共有多少元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323528" y="4145874"/>
            <a:ext cx="6336704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的最小公倍數是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(12)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23528" y="5051094"/>
            <a:ext cx="7920880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◎12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的倍數在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65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以內的有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(12,24,36,48,60)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3140968"/>
            <a:ext cx="8507288" cy="851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(6,12,18,24,30,36,42,48,54,60,66 …)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字方塊 20"/>
              <p:cNvSpPr txBox="1"/>
              <p:nvPr/>
            </p:nvSpPr>
            <p:spPr>
              <a:xfrm>
                <a:off x="827584" y="5979134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0×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文字方塊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979134"/>
                <a:ext cx="3087410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455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17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找最小公倍數</a:t>
            </a:r>
            <a:r>
              <a:rPr lang="en-US" altLang="zh-TW" dirty="0" smtClean="0">
                <a:ln w="19050">
                  <a:noFill/>
                </a:ln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日期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327331"/>
            <a:ext cx="8494906" cy="1741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培文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家和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學英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家分別每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天和每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天到大賣場採購一次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如果兩家今天都到大賣場採購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最快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幾天後，兩家會在同一天到大賣場採購？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456812" y="4001858"/>
            <a:ext cx="5328592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最小公倍數是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(60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57200" y="3162322"/>
            <a:ext cx="8507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(12,24,36,48,60,72 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…)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808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327331"/>
            <a:ext cx="8494906" cy="1741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小文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小英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分別每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天和每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天整理房間一次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如果兩人今天都整理了房間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最快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幾天後，兩人會在同一天整理房間？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486334" y="4198376"/>
            <a:ext cx="5328592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最小公倍數是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(40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3212976"/>
            <a:ext cx="8507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(10,20,30,40,50,60 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…)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3292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327331"/>
            <a:ext cx="8494906" cy="18856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小明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的大哥、二哥都出外工作，大哥每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天回家一趟，二哥每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天回家一趟。今天是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月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日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他們兩人剛好都回家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下一次兩人又同時回家是幾月幾日？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469582" y="4289890"/>
            <a:ext cx="5328592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最小公倍數是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(12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01216" y="3284984"/>
            <a:ext cx="8507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(6,12,18,24,30 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…)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文字方塊 19"/>
              <p:cNvSpPr txBox="1"/>
              <p:nvPr/>
            </p:nvSpPr>
            <p:spPr>
              <a:xfrm>
                <a:off x="827584" y="5229200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3+12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" name="文字方塊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229200"/>
                <a:ext cx="3087410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147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找最小公倍數</a:t>
            </a:r>
            <a:r>
              <a:rPr lang="en-US" altLang="zh-TW" dirty="0" smtClean="0">
                <a:ln w="19050">
                  <a:noFill/>
                </a:ln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時間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471347"/>
            <a:ext cx="8494906" cy="1741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大華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跑操場一圈要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分鐘，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建雄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跑一圈要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分鐘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如果兩人同時在起跑點開始跑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下次兩人在起跑點再相遇是幾分鐘後？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9582" y="4289890"/>
            <a:ext cx="5328592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最小公倍數是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(20)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1216" y="3284984"/>
            <a:ext cx="8507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(5,10,15,20,25 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…)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129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471347"/>
            <a:ext cx="8494906" cy="1741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1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號公車每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分鐘開出一班，</a:t>
            </a:r>
            <a:r>
              <a:rPr lang="en-US" altLang="zh-TW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號公車每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分鐘開出一班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如果兩公車現在同時開出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至少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幾分鐘後兩公車會在同時開出？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469582" y="4437112"/>
            <a:ext cx="7848872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最小公倍數是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(90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01216" y="3356992"/>
            <a:ext cx="8507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(18,36,54,72,90,108 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…)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978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14401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找最大公因數</a:t>
            </a:r>
            <a:r>
              <a:rPr lang="en-US" altLang="zh-TW" dirty="0" smtClean="0">
                <a:ln w="19050">
                  <a:noFill/>
                </a:ln>
              </a:rPr>
              <a:t/>
            </a:r>
            <a:br>
              <a:rPr lang="en-US" altLang="zh-TW" dirty="0" smtClean="0">
                <a:ln w="19050">
                  <a:noFill/>
                </a:ln>
              </a:rPr>
            </a:br>
            <a:r>
              <a:rPr lang="en-US" altLang="zh-TW" dirty="0" smtClean="0">
                <a:ln w="19050">
                  <a:noFill/>
                </a:ln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分裝東西、分組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615363"/>
            <a:ext cx="8494906" cy="1741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要將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枝筆和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本筆記本全部裝袋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每一袋裝的筆一樣多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筆記本也一樣多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最多可以裝成幾袋？每袋裝有幾枝筆和幾本筆記本？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/>
              <p:cNvSpPr txBox="1">
                <a:spLocks/>
              </p:cNvSpPr>
              <p:nvPr/>
            </p:nvSpPr>
            <p:spPr>
              <a:xfrm>
                <a:off x="828603" y="5065917"/>
                <a:ext cx="7776864" cy="6752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sym typeface="Wingdings" pitchFamily="2" charset="2"/>
                  </a:rPr>
                  <a:t>◎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sym typeface="Wingdings" pitchFamily="2" charset="2"/>
                  </a:rPr>
                  <a:t>最大公因數是</a:t>
                </a:r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0</m:t>
                    </m:r>
                  </m:oMath>
                </a14:m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)</a:t>
                </a:r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603" y="5065917"/>
                <a:ext cx="7776864" cy="675262"/>
              </a:xfrm>
              <a:prstGeom prst="rect">
                <a:avLst/>
              </a:prstGeom>
              <a:blipFill rotWithShape="0">
                <a:blip r:embed="rId3"/>
                <a:stretch>
                  <a:fillRect l="-2038" t="-11712" b="-153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ontent Placeholder 2"/>
          <p:cNvSpPr txBox="1">
            <a:spLocks/>
          </p:cNvSpPr>
          <p:nvPr/>
        </p:nvSpPr>
        <p:spPr>
          <a:xfrm>
            <a:off x="1043608" y="3501008"/>
            <a:ext cx="6516725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(1,2,4,5,10,20)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1033264" y="4293096"/>
            <a:ext cx="77152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(1,2,4,5,10,20)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文字方塊 36"/>
              <p:cNvSpPr txBox="1"/>
              <p:nvPr/>
            </p:nvSpPr>
            <p:spPr>
              <a:xfrm>
                <a:off x="836518" y="6021288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文字方塊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18" y="6021288"/>
                <a:ext cx="3087410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/>
              <p:cNvSpPr txBox="1"/>
              <p:nvPr/>
            </p:nvSpPr>
            <p:spPr>
              <a:xfrm>
                <a:off x="4580934" y="6021288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文字方塊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934" y="6021288"/>
                <a:ext cx="3087410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184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4" grpId="0" animBg="1"/>
      <p:bldP spid="35" grpId="0"/>
      <p:bldP spid="3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471347"/>
            <a:ext cx="8494906" cy="17416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235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公車每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分鐘來一班，</a:t>
            </a:r>
            <a:r>
              <a:rPr lang="en-US" altLang="zh-TW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305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公車每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分鐘來一班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上午七點時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，兩班公車剛好同時到附小門口公車站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下次兩班公車同時到時是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幾時幾分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647564" y="4218976"/>
            <a:ext cx="7848872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最小公倍數是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(30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01216" y="3284984"/>
            <a:ext cx="8507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(10,20,30,40,50,60 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…)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423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找最小公倍數</a:t>
            </a:r>
            <a:r>
              <a:rPr lang="en-US" altLang="zh-TW" dirty="0" smtClean="0">
                <a:ln w="19050">
                  <a:noFill/>
                </a:ln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拼圖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91894" y="1255183"/>
            <a:ext cx="8494906" cy="1741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用長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公分、寬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公分的長方形拼成正方形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拼出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最小的正方形邊長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是幾公分？需要用到幾個長方形？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155963" y="3944387"/>
            <a:ext cx="5328592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最小公倍數是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(48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5004048" y="4212543"/>
            <a:ext cx="3600400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需要用到</a:t>
            </a:r>
            <a:endParaRPr lang="en-US" altLang="zh-TW" b="1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  <a:sym typeface="Wingdings" pitchFamily="2" charset="2"/>
            </a:endParaRP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(3×4=12)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個長方形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ontent Placeholder 2"/>
              <p:cNvSpPr txBox="1">
                <a:spLocks/>
              </p:cNvSpPr>
              <p:nvPr/>
            </p:nvSpPr>
            <p:spPr>
              <a:xfrm>
                <a:off x="167664" y="4846315"/>
                <a:ext cx="4247453" cy="7336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sym typeface="Wingdings" pitchFamily="2" charset="2"/>
                  </a:rPr>
                  <a:t>◎</a:t>
                </a:r>
                <a14:m>
                  <m:oMath xmlns:m="http://schemas.openxmlformats.org/officeDocument/2006/math">
                    <m:r>
                      <a:rPr lang="en-US" altLang="zh-TW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𝟒𝟖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÷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𝟏𝟔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𝟑</m:t>
                    </m:r>
                  </m:oMath>
                </a14:m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(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個長</a:t>
                </a:r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)</a:t>
                </a:r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64" y="4846315"/>
                <a:ext cx="4247453" cy="733662"/>
              </a:xfrm>
              <a:prstGeom prst="rect">
                <a:avLst/>
              </a:prstGeom>
              <a:blipFill rotWithShape="0">
                <a:blip r:embed="rId3"/>
                <a:stretch>
                  <a:fillRect l="-3736" t="-10833" b="-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Content Placeholder 2"/>
              <p:cNvSpPr txBox="1">
                <a:spLocks/>
              </p:cNvSpPr>
              <p:nvPr/>
            </p:nvSpPr>
            <p:spPr>
              <a:xfrm>
                <a:off x="251520" y="5686611"/>
                <a:ext cx="4247453" cy="7336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sym typeface="Wingdings" pitchFamily="2" charset="2"/>
                  </a:rPr>
                  <a:t>◎</a:t>
                </a:r>
                <a14:m>
                  <m:oMath xmlns:m="http://schemas.openxmlformats.org/officeDocument/2006/math">
                    <m:r>
                      <a:rPr lang="en-US" altLang="zh-TW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𝟒𝟖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÷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𝟏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2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4</m:t>
                    </m:r>
                  </m:oMath>
                </a14:m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(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個寬</a:t>
                </a:r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)</a:t>
                </a:r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3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686611"/>
                <a:ext cx="4247453" cy="733662"/>
              </a:xfrm>
              <a:prstGeom prst="rect">
                <a:avLst/>
              </a:prstGeom>
              <a:blipFill rotWithShape="0">
                <a:blip r:embed="rId4"/>
                <a:stretch>
                  <a:fillRect l="-3587" t="-10833" b="-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Content Placeholder 2"/>
          <p:cNvSpPr txBox="1">
            <a:spLocks/>
          </p:cNvSpPr>
          <p:nvPr/>
        </p:nvSpPr>
        <p:spPr>
          <a:xfrm>
            <a:off x="251520" y="3068960"/>
            <a:ext cx="8507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(16,32,48,64 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…)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864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29" grpId="0"/>
      <p:bldP spid="25" grpId="0"/>
      <p:bldP spid="30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327331"/>
            <a:ext cx="8494906" cy="1237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用長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公分、寬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公分的長方形拼成正方形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拼出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最小的正方形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最少需要用到幾個長方形？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457200" y="3672634"/>
            <a:ext cx="5472608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最小公倍數是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(100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564702" y="6152486"/>
            <a:ext cx="5616624" cy="819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需要用到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(4×5=20)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個長方形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76719" y="4576053"/>
                <a:ext cx="4247453" cy="7336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sym typeface="Wingdings" pitchFamily="2" charset="2"/>
                  </a:rPr>
                  <a:t>◎</a:t>
                </a:r>
                <a14:m>
                  <m:oMath xmlns:m="http://schemas.openxmlformats.org/officeDocument/2006/math"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1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0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0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÷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2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5=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4</m:t>
                    </m:r>
                  </m:oMath>
                </a14:m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(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個長</a:t>
                </a:r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)</a:t>
                </a:r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19" y="4576053"/>
                <a:ext cx="4247453" cy="733662"/>
              </a:xfrm>
              <a:prstGeom prst="rect">
                <a:avLst/>
              </a:prstGeom>
              <a:blipFill rotWithShape="0">
                <a:blip r:embed="rId3"/>
                <a:stretch>
                  <a:fillRect l="-3587" t="-10833" r="-2439" b="-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535399" y="5391099"/>
                <a:ext cx="4247453" cy="7336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sym typeface="Wingdings" pitchFamily="2" charset="2"/>
                  </a:rPr>
                  <a:t>◎</a:t>
                </a:r>
                <a14:m>
                  <m:oMath xmlns:m="http://schemas.openxmlformats.org/officeDocument/2006/math"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1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0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0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÷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2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0=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5</m:t>
                    </m:r>
                  </m:oMath>
                </a14:m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(</a:t>
                </a:r>
                <a:r>
                  <a:rPr lang="zh-TW" altLang="en-US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個寬</a:t>
                </a:r>
                <a:r>
                  <a:rPr lang="en-US" altLang="zh-TW" b="1" dirty="0" smtClean="0">
                    <a:solidFill>
                      <a:srgbClr val="FF0000"/>
                    </a:solidFill>
                    <a:latin typeface="華康隸書體W5" pitchFamily="65" charset="-120"/>
                    <a:ea typeface="華康隸書體W5" pitchFamily="65" charset="-120"/>
                    <a:sym typeface="Wingdings" pitchFamily="2" charset="2"/>
                  </a:rPr>
                  <a:t>)</a:t>
                </a:r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99" y="5391099"/>
                <a:ext cx="4247453" cy="733662"/>
              </a:xfrm>
              <a:prstGeom prst="rect">
                <a:avLst/>
              </a:prstGeom>
              <a:blipFill rotWithShape="0">
                <a:blip r:embed="rId4"/>
                <a:stretch>
                  <a:fillRect l="-3730" t="-10744" r="-2296" b="-57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ontent Placeholder 2"/>
          <p:cNvSpPr txBox="1">
            <a:spLocks/>
          </p:cNvSpPr>
          <p:nvPr/>
        </p:nvSpPr>
        <p:spPr>
          <a:xfrm>
            <a:off x="529208" y="2708920"/>
            <a:ext cx="8507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(25,50,75,100 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…)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2833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29" grpId="0"/>
      <p:bldP spid="17" grpId="0"/>
      <p:bldP spid="18" grpId="0"/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1520" y="1700808"/>
            <a:ext cx="8712968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將一些水果裝成禮盒，每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個裝成一盒或每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個裝成一盒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都會少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個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，水果至少有幾個？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329743" y="5373216"/>
            <a:ext cx="3816424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分組後會少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個</a:t>
            </a:r>
            <a:endParaRPr lang="en-US" altLang="zh-TW" b="1" dirty="0" smtClean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  <a:sym typeface="Wingdings" pitchFamily="2" charset="2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  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72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－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4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＝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68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280314" y="4300112"/>
            <a:ext cx="5472608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最小公倍數是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(72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23528" y="3140968"/>
            <a:ext cx="8507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(24,48,72,96…)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584176"/>
          </a:xfrm>
        </p:spPr>
        <p:txBody>
          <a:bodyPr/>
          <a:lstStyle/>
          <a:p>
            <a:r>
              <a:rPr lang="zh-TW" altLang="en-US" sz="4800" dirty="0" smtClean="0">
                <a:ln w="19050">
                  <a:noFill/>
                </a:ln>
              </a:rPr>
              <a:t>找最小公倍數</a:t>
            </a:r>
            <a:r>
              <a:rPr lang="en-US" altLang="zh-TW" sz="4800" dirty="0" smtClean="0">
                <a:ln w="19050">
                  <a:noFill/>
                </a:ln>
              </a:rPr>
              <a:t>—</a:t>
            </a:r>
            <a:br>
              <a:rPr lang="en-US" altLang="zh-TW" sz="4800" dirty="0" smtClean="0">
                <a:ln w="19050">
                  <a:noFill/>
                </a:ln>
              </a:rPr>
            </a:br>
            <a:r>
              <a:rPr lang="zh-TW" altLang="en-US" sz="4800" dirty="0" smtClean="0">
                <a:ln w="19050">
                  <a:noFill/>
                </a:ln>
                <a:solidFill>
                  <a:srgbClr val="FF0000"/>
                </a:solidFill>
              </a:rPr>
              <a:t>平分後有不足或多餘</a:t>
            </a:r>
            <a:endParaRPr lang="en-US" sz="4800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92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28" grpId="0"/>
      <p:bldP spid="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1520" y="1844824"/>
            <a:ext cx="8712968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老師將參加校外教學學生，每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位分成一組或每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位分成一組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都會多出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位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，學生至少有幾位？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457200" y="5448430"/>
            <a:ext cx="3816424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分組後會多出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位</a:t>
            </a:r>
            <a:endParaRPr lang="en-US" altLang="zh-TW" b="1" dirty="0" smtClean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  <a:sym typeface="Wingdings" pitchFamily="2" charset="2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  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144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＋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4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＝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148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288326" y="4509120"/>
            <a:ext cx="5472608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最小公倍數是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(144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23528" y="3645024"/>
            <a:ext cx="850728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(18,36,54,72,90,108,126,144, 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…)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23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28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25566" y="1471347"/>
            <a:ext cx="8494906" cy="1741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蘋果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個和橘子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個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平分給一群小朋友都剛好分完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最多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可以分給幾位小朋友？每位小朋友各分到幾個蘋果和橘子？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827584" y="5157192"/>
            <a:ext cx="5328592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最大公因數是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(21)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1007602" y="3356992"/>
            <a:ext cx="6516725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(1,2,3,6,7,14,21,42)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971600" y="4293096"/>
            <a:ext cx="77152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105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(1,3,7,21)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/>
              <p:cNvSpPr txBox="1"/>
              <p:nvPr/>
            </p:nvSpPr>
            <p:spPr>
              <a:xfrm>
                <a:off x="836518" y="6021288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42÷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1=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文字方塊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18" y="6021288"/>
                <a:ext cx="3087410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字方塊 29"/>
              <p:cNvSpPr txBox="1"/>
              <p:nvPr/>
            </p:nvSpPr>
            <p:spPr>
              <a:xfrm>
                <a:off x="4830316" y="5978219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1=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文字方塊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316" y="5978219"/>
                <a:ext cx="3087410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710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8820" y="1124744"/>
            <a:ext cx="8705668" cy="17416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參加夏令營的男生有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人、女生有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75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人。現在男女混合分組進行闖關遊戲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每組中的男生人數一樣多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女生人數也一樣多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最多可以分成幾組？每組的男生有幾人？女生有幾人？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08112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827584" y="4941168"/>
            <a:ext cx="5328592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最大公因數是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(25)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007602" y="3212976"/>
            <a:ext cx="6516725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(1,2,5,10,25,50)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971600" y="4077072"/>
            <a:ext cx="77152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75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(1,5,25)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字方塊 28"/>
              <p:cNvSpPr txBox="1"/>
              <p:nvPr/>
            </p:nvSpPr>
            <p:spPr>
              <a:xfrm>
                <a:off x="836518" y="5877272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文字方塊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18" y="5877272"/>
                <a:ext cx="3087410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字方塊 29"/>
              <p:cNvSpPr txBox="1"/>
              <p:nvPr/>
            </p:nvSpPr>
            <p:spPr>
              <a:xfrm>
                <a:off x="4724950" y="5877272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75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文字方塊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950" y="5877272"/>
                <a:ext cx="3087410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95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6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找最大公因數</a:t>
            </a:r>
            <a:r>
              <a:rPr lang="en-US" altLang="zh-TW" dirty="0" smtClean="0">
                <a:ln w="19050">
                  <a:noFill/>
                </a:ln>
              </a:rPr>
              <a:t>--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切割面積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196752"/>
            <a:ext cx="8494906" cy="17416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有一塊長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84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公尺、寬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70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公尺的長方形土地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將這塊土地全部分割成大小一樣的正方形</a:t>
            </a:r>
            <a:r>
              <a:rPr lang="en-US" altLang="zh-TW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(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邊長都是整數</a:t>
            </a:r>
            <a:r>
              <a:rPr lang="en-US" altLang="zh-TW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)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正方形的邊長最大會是幾公尺？可以分成幾塊正方形的土地？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1056959" y="4797152"/>
            <a:ext cx="5328592" cy="79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最大公因數是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(14)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467544" y="6162098"/>
            <a:ext cx="5328592" cy="651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正方形的個數是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(6×5=30)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007602" y="3212976"/>
            <a:ext cx="6516725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70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(1,2,5,7,10,14,35,70)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033264" y="4005064"/>
            <a:ext cx="77152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70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(1,2,7,14)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字方塊 28"/>
              <p:cNvSpPr txBox="1"/>
              <p:nvPr/>
            </p:nvSpPr>
            <p:spPr>
              <a:xfrm>
                <a:off x="836518" y="5517232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84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文字方塊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18" y="5517232"/>
                <a:ext cx="3087410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字方塊 29"/>
              <p:cNvSpPr txBox="1"/>
              <p:nvPr/>
            </p:nvSpPr>
            <p:spPr>
              <a:xfrm>
                <a:off x="4436918" y="5589240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文字方塊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918" y="5589240"/>
                <a:ext cx="3087410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443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36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196752"/>
            <a:ext cx="8494906" cy="17416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有一張長方形白紙，長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96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公分、寬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80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將整張紙分割成同樣大小的正方形</a:t>
            </a:r>
            <a:r>
              <a:rPr lang="en-US" altLang="zh-TW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(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邊長都是整數</a:t>
            </a:r>
            <a:r>
              <a:rPr lang="en-US" altLang="zh-TW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)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正方形的邊長最大會是幾公分？可以分割成幾個正方形？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597287" y="4738108"/>
            <a:ext cx="806489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最大公因數是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(16)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469582" y="6093296"/>
            <a:ext cx="867441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正方形的個數是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(6×5=30)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1007602" y="3212976"/>
            <a:ext cx="745283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(1,2,4,5,8,10,16,20,40,80)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971600" y="4005064"/>
            <a:ext cx="77152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(1,2,4,8,16)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文字方塊 42"/>
              <p:cNvSpPr txBox="1"/>
              <p:nvPr/>
            </p:nvSpPr>
            <p:spPr>
              <a:xfrm>
                <a:off x="908526" y="5445224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96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文字方塊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526" y="5445224"/>
                <a:ext cx="3087410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文字方塊 43"/>
              <p:cNvSpPr txBox="1"/>
              <p:nvPr/>
            </p:nvSpPr>
            <p:spPr>
              <a:xfrm>
                <a:off x="4364910" y="5445224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文字方塊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910" y="5445224"/>
                <a:ext cx="3087410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910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36" grpId="0"/>
      <p:bldP spid="4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找相同金額、價格、數量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69582" y="1196752"/>
            <a:ext cx="8494906" cy="17416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爸爸給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小明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零用錢每天都一樣多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給哥哥的零用錢每天也是一樣多。如果爸爸給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小明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和哥哥在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同一段時間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內的零用錢分別是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125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145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小明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和哥哥每天的零用錢最少分別是多少元？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502940" y="4984345"/>
            <a:ext cx="6336704" cy="7952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最大公因數是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(5)—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找同樣的天數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827584" y="3212976"/>
            <a:ext cx="745283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125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1,5,25,125)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827584" y="4005064"/>
            <a:ext cx="77152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125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145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1,5)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文字方塊 19"/>
              <p:cNvSpPr txBox="1"/>
              <p:nvPr/>
            </p:nvSpPr>
            <p:spPr>
              <a:xfrm>
                <a:off x="908526" y="5949280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125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" name="文字方塊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526" y="5949280"/>
                <a:ext cx="3087410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文字方塊 20"/>
              <p:cNvSpPr txBox="1"/>
              <p:nvPr/>
            </p:nvSpPr>
            <p:spPr>
              <a:xfrm>
                <a:off x="4508926" y="5949280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145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29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1" name="文字方塊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926" y="5949280"/>
                <a:ext cx="3087410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319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1520" y="1196752"/>
            <a:ext cx="8494906" cy="1741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一枝鉛筆和一枝原子筆的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價錢一樣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，如果一和鉛筆賣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120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一盒原子筆賣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元，每盒鉛筆、原子筆至少有幾隻？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218746" y="4567180"/>
            <a:ext cx="7665721" cy="806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最大公因數是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(12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—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找同樣的價錢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179512" y="2996952"/>
            <a:ext cx="8640960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108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1,2,3,4,6,9,12,18,27,36,54,108)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169268" y="3775603"/>
            <a:ext cx="77152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108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120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因數有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1,2,3,4,6,12)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文字方塊 37"/>
              <p:cNvSpPr txBox="1"/>
              <p:nvPr/>
            </p:nvSpPr>
            <p:spPr>
              <a:xfrm>
                <a:off x="908526" y="5589240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8" name="文字方塊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526" y="5589240"/>
                <a:ext cx="3087410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文字方塊 38"/>
              <p:cNvSpPr txBox="1"/>
              <p:nvPr/>
            </p:nvSpPr>
            <p:spPr>
              <a:xfrm>
                <a:off x="4436918" y="5589240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108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9" name="文字方塊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918" y="5589240"/>
                <a:ext cx="3087410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108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31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15516" y="1124744"/>
            <a:ext cx="8712968" cy="216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將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顆果凍和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枝棒棒糖要分給小朋友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每位小朋友要分到一樣多的果凍，也要分到一樣多的棒棒糖。平分後發現果凍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不夠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顆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，棒棒糖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多了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枝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，小朋友最多有幾人？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395536" y="3429000"/>
            <a:ext cx="655272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果凍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不夠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顆  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52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＋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＝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54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95536" y="4276344"/>
            <a:ext cx="5616624" cy="80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棒棒糖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多了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枝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  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30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－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3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＝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27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467544" y="6021288"/>
            <a:ext cx="4248472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最大公因數是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(27)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平分後有不足或多餘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字方塊 31"/>
              <p:cNvSpPr txBox="1"/>
              <p:nvPr/>
            </p:nvSpPr>
            <p:spPr>
              <a:xfrm>
                <a:off x="908526" y="5157192"/>
                <a:ext cx="30874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54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27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2" name="文字方塊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526" y="5157192"/>
                <a:ext cx="3087410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304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5" grpId="0"/>
      <p:bldP spid="17" grpId="0"/>
      <p:bldP spid="30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1403</TotalTime>
  <Words>1641</Words>
  <Application>Microsoft Office PowerPoint</Application>
  <PresentationFormat>如螢幕大小 (4:3)</PresentationFormat>
  <Paragraphs>160</Paragraphs>
  <Slides>24</Slides>
  <Notes>24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2" baseType="lpstr">
      <vt:lpstr>華康隸書體W5</vt:lpstr>
      <vt:lpstr>新細明體</vt:lpstr>
      <vt:lpstr>Arial</vt:lpstr>
      <vt:lpstr>Calibri</vt:lpstr>
      <vt:lpstr>Cambria Math</vt:lpstr>
      <vt:lpstr>Microsoft New Tai Lue</vt:lpstr>
      <vt:lpstr>Wingdings</vt:lpstr>
      <vt:lpstr>Engineering-PowerPoint-Template</vt:lpstr>
      <vt:lpstr>3-3(解題) 最大公因數與最小公倍數</vt:lpstr>
      <vt:lpstr>找最大公因數 —分裝東西、分組</vt:lpstr>
      <vt:lpstr>Try Try See</vt:lpstr>
      <vt:lpstr>Try Try See</vt:lpstr>
      <vt:lpstr>找最大公因數--切割面積</vt:lpstr>
      <vt:lpstr>Try Try See</vt:lpstr>
      <vt:lpstr>找相同金額、價格、數量</vt:lpstr>
      <vt:lpstr>Try Try See</vt:lpstr>
      <vt:lpstr>平分後有不足或多餘</vt:lpstr>
      <vt:lpstr>Try Try See</vt:lpstr>
      <vt:lpstr>找最小公倍數—總數</vt:lpstr>
      <vt:lpstr>Try Try See</vt:lpstr>
      <vt:lpstr>Try Try See</vt:lpstr>
      <vt:lpstr>Try Try See</vt:lpstr>
      <vt:lpstr>找最小公倍數—日期</vt:lpstr>
      <vt:lpstr>Try Try See</vt:lpstr>
      <vt:lpstr>Try Try See</vt:lpstr>
      <vt:lpstr>找最小公倍數—時間</vt:lpstr>
      <vt:lpstr>Try Try See</vt:lpstr>
      <vt:lpstr>Try Try See</vt:lpstr>
      <vt:lpstr>找最小公倍數—拼圖</vt:lpstr>
      <vt:lpstr>Try Try See</vt:lpstr>
      <vt:lpstr>找最小公倍數— 平分後有不足或多餘</vt:lpstr>
      <vt:lpstr>Try Try See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250</cp:revision>
  <dcterms:created xsi:type="dcterms:W3CDTF">2015-02-23T02:08:32Z</dcterms:created>
  <dcterms:modified xsi:type="dcterms:W3CDTF">2016-10-04T04:09:21Z</dcterms:modified>
</cp:coreProperties>
</file>